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0"/>
  </p:notesMasterIdLst>
  <p:sldIdLst>
    <p:sldId id="256" r:id="rId2"/>
    <p:sldId id="259" r:id="rId3"/>
    <p:sldId id="280" r:id="rId4"/>
    <p:sldId id="266" r:id="rId5"/>
    <p:sldId id="294" r:id="rId6"/>
    <p:sldId id="267" r:id="rId7"/>
    <p:sldId id="269" r:id="rId8"/>
    <p:sldId id="293" r:id="rId9"/>
    <p:sldId id="268" r:id="rId10"/>
    <p:sldId id="281" r:id="rId11"/>
    <p:sldId id="282" r:id="rId12"/>
    <p:sldId id="285" r:id="rId13"/>
    <p:sldId id="286" r:id="rId14"/>
    <p:sldId id="288" r:id="rId15"/>
    <p:sldId id="291" r:id="rId16"/>
    <p:sldId id="292" r:id="rId17"/>
    <p:sldId id="295" r:id="rId18"/>
    <p:sldId id="264" r:id="rId19"/>
  </p:sldIdLst>
  <p:sldSz cx="9144000" cy="5143500" type="screen16x9"/>
  <p:notesSz cx="6858000" cy="9144000"/>
  <p:embeddedFontLst>
    <p:embeddedFont>
      <p:font typeface="Hind" panose="02000000000000000000" pitchFamily="2" charset="0"/>
      <p:regular r:id="rId21"/>
      <p:bold r:id="rId22"/>
    </p:embeddedFont>
    <p:embeddedFont>
      <p:font typeface="Roboto Condensed Light" panose="02000000000000000000" pitchFamily="2" charset="0"/>
      <p:regular r:id="rId23"/>
      <p:italic r:id="rId24"/>
    </p:embeddedFont>
    <p:embeddedFont>
      <p:font typeface="Rubik" panose="020B0604020202020204" charset="-79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C7EE2F5-D7B0-4F74-9E2A-E91C965B301C}">
          <p14:sldIdLst>
            <p14:sldId id="256"/>
            <p14:sldId id="259"/>
            <p14:sldId id="280"/>
            <p14:sldId id="266"/>
            <p14:sldId id="294"/>
            <p14:sldId id="267"/>
            <p14:sldId id="269"/>
            <p14:sldId id="293"/>
            <p14:sldId id="268"/>
            <p14:sldId id="281"/>
            <p14:sldId id="282"/>
            <p14:sldId id="285"/>
            <p14:sldId id="286"/>
            <p14:sldId id="288"/>
            <p14:sldId id="291"/>
            <p14:sldId id="292"/>
            <p14:sldId id="295"/>
          </p14:sldIdLst>
        </p14:section>
        <p14:section name="Untitled Section" id="{22E3E23B-2018-4377-BF22-E681D93ECDC5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AC1D51-BFD7-4AC9-9810-CF37435927F0}">
  <a:tblStyle styleId="{E7AC1D51-BFD7-4AC9-9810-CF3743592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81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01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3c2bc466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3c2bc466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1350" y="1255975"/>
            <a:ext cx="5264400" cy="21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1200" y="3521825"/>
            <a:ext cx="52647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7224700" y="0"/>
            <a:ext cx="1932600" cy="2240125"/>
          </a:xfrm>
          <a:custGeom>
            <a:avLst/>
            <a:gdLst/>
            <a:ahLst/>
            <a:cxnLst/>
            <a:rect l="l" t="t" r="r" b="b"/>
            <a:pathLst>
              <a:path w="77304" h="89605" extrusionOk="0">
                <a:moveTo>
                  <a:pt x="567" y="0"/>
                </a:moveTo>
                <a:lnTo>
                  <a:pt x="0" y="88519"/>
                </a:lnTo>
                <a:lnTo>
                  <a:pt x="213" y="88589"/>
                </a:lnTo>
                <a:lnTo>
                  <a:pt x="897" y="88755"/>
                </a:lnTo>
                <a:lnTo>
                  <a:pt x="1960" y="88991"/>
                </a:lnTo>
                <a:lnTo>
                  <a:pt x="2621" y="89109"/>
                </a:lnTo>
                <a:lnTo>
                  <a:pt x="3376" y="89251"/>
                </a:lnTo>
                <a:lnTo>
                  <a:pt x="4203" y="89345"/>
                </a:lnTo>
                <a:lnTo>
                  <a:pt x="5100" y="89463"/>
                </a:lnTo>
                <a:lnTo>
                  <a:pt x="6068" y="89534"/>
                </a:lnTo>
                <a:lnTo>
                  <a:pt x="7083" y="89581"/>
                </a:lnTo>
                <a:lnTo>
                  <a:pt x="8169" y="89605"/>
                </a:lnTo>
                <a:lnTo>
                  <a:pt x="9326" y="89605"/>
                </a:lnTo>
                <a:lnTo>
                  <a:pt x="10507" y="89558"/>
                </a:lnTo>
                <a:lnTo>
                  <a:pt x="11735" y="89439"/>
                </a:lnTo>
                <a:lnTo>
                  <a:pt x="13010" y="89274"/>
                </a:lnTo>
                <a:lnTo>
                  <a:pt x="13647" y="89180"/>
                </a:lnTo>
                <a:lnTo>
                  <a:pt x="14308" y="89062"/>
                </a:lnTo>
                <a:lnTo>
                  <a:pt x="14969" y="88944"/>
                </a:lnTo>
                <a:lnTo>
                  <a:pt x="15631" y="88778"/>
                </a:lnTo>
                <a:lnTo>
                  <a:pt x="16292" y="88613"/>
                </a:lnTo>
                <a:lnTo>
                  <a:pt x="16976" y="88424"/>
                </a:lnTo>
                <a:lnTo>
                  <a:pt x="17661" y="88235"/>
                </a:lnTo>
                <a:lnTo>
                  <a:pt x="18346" y="87999"/>
                </a:lnTo>
                <a:lnTo>
                  <a:pt x="19031" y="87739"/>
                </a:lnTo>
                <a:lnTo>
                  <a:pt x="19715" y="87480"/>
                </a:lnTo>
                <a:lnTo>
                  <a:pt x="20400" y="87196"/>
                </a:lnTo>
                <a:lnTo>
                  <a:pt x="21085" y="86889"/>
                </a:lnTo>
                <a:lnTo>
                  <a:pt x="21770" y="86535"/>
                </a:lnTo>
                <a:lnTo>
                  <a:pt x="22478" y="86181"/>
                </a:lnTo>
                <a:lnTo>
                  <a:pt x="23163" y="85803"/>
                </a:lnTo>
                <a:lnTo>
                  <a:pt x="23847" y="85378"/>
                </a:lnTo>
                <a:lnTo>
                  <a:pt x="24532" y="84953"/>
                </a:lnTo>
                <a:lnTo>
                  <a:pt x="25217" y="84481"/>
                </a:lnTo>
                <a:lnTo>
                  <a:pt x="25901" y="83985"/>
                </a:lnTo>
                <a:lnTo>
                  <a:pt x="26563" y="83466"/>
                </a:lnTo>
                <a:lnTo>
                  <a:pt x="27247" y="82923"/>
                </a:lnTo>
                <a:lnTo>
                  <a:pt x="27908" y="82332"/>
                </a:lnTo>
                <a:lnTo>
                  <a:pt x="28570" y="81719"/>
                </a:lnTo>
                <a:lnTo>
                  <a:pt x="29207" y="81081"/>
                </a:lnTo>
                <a:lnTo>
                  <a:pt x="29868" y="80396"/>
                </a:lnTo>
                <a:lnTo>
                  <a:pt x="30506" y="79688"/>
                </a:lnTo>
                <a:lnTo>
                  <a:pt x="31120" y="78956"/>
                </a:lnTo>
                <a:lnTo>
                  <a:pt x="31733" y="78177"/>
                </a:lnTo>
                <a:lnTo>
                  <a:pt x="32347" y="77351"/>
                </a:lnTo>
                <a:lnTo>
                  <a:pt x="32938" y="76501"/>
                </a:lnTo>
                <a:lnTo>
                  <a:pt x="33528" y="75651"/>
                </a:lnTo>
                <a:lnTo>
                  <a:pt x="34047" y="74777"/>
                </a:lnTo>
                <a:lnTo>
                  <a:pt x="34543" y="73927"/>
                </a:lnTo>
                <a:lnTo>
                  <a:pt x="35015" y="73077"/>
                </a:lnTo>
                <a:lnTo>
                  <a:pt x="35440" y="72250"/>
                </a:lnTo>
                <a:lnTo>
                  <a:pt x="35818" y="71400"/>
                </a:lnTo>
                <a:lnTo>
                  <a:pt x="36172" y="70574"/>
                </a:lnTo>
                <a:lnTo>
                  <a:pt x="36503" y="69748"/>
                </a:lnTo>
                <a:lnTo>
                  <a:pt x="36786" y="68945"/>
                </a:lnTo>
                <a:lnTo>
                  <a:pt x="37070" y="68119"/>
                </a:lnTo>
                <a:lnTo>
                  <a:pt x="37306" y="67316"/>
                </a:lnTo>
                <a:lnTo>
                  <a:pt x="37495" y="66513"/>
                </a:lnTo>
                <a:lnTo>
                  <a:pt x="37683" y="65710"/>
                </a:lnTo>
                <a:lnTo>
                  <a:pt x="37825" y="64931"/>
                </a:lnTo>
                <a:lnTo>
                  <a:pt x="37967" y="64152"/>
                </a:lnTo>
                <a:lnTo>
                  <a:pt x="38061" y="63373"/>
                </a:lnTo>
                <a:lnTo>
                  <a:pt x="38156" y="62593"/>
                </a:lnTo>
                <a:lnTo>
                  <a:pt x="38203" y="61838"/>
                </a:lnTo>
                <a:lnTo>
                  <a:pt x="38250" y="61082"/>
                </a:lnTo>
                <a:lnTo>
                  <a:pt x="38274" y="60327"/>
                </a:lnTo>
                <a:lnTo>
                  <a:pt x="38274" y="59571"/>
                </a:lnTo>
                <a:lnTo>
                  <a:pt x="38274" y="58839"/>
                </a:lnTo>
                <a:lnTo>
                  <a:pt x="38227" y="58107"/>
                </a:lnTo>
                <a:lnTo>
                  <a:pt x="38179" y="57375"/>
                </a:lnTo>
                <a:lnTo>
                  <a:pt x="38061" y="55935"/>
                </a:lnTo>
                <a:lnTo>
                  <a:pt x="37872" y="54518"/>
                </a:lnTo>
                <a:lnTo>
                  <a:pt x="37660" y="53149"/>
                </a:lnTo>
                <a:lnTo>
                  <a:pt x="37424" y="51780"/>
                </a:lnTo>
                <a:lnTo>
                  <a:pt x="37140" y="50457"/>
                </a:lnTo>
                <a:lnTo>
                  <a:pt x="36857" y="49159"/>
                </a:lnTo>
                <a:lnTo>
                  <a:pt x="36290" y="46632"/>
                </a:lnTo>
                <a:lnTo>
                  <a:pt x="36031" y="45428"/>
                </a:lnTo>
                <a:lnTo>
                  <a:pt x="35771" y="44224"/>
                </a:lnTo>
                <a:lnTo>
                  <a:pt x="35558" y="43067"/>
                </a:lnTo>
                <a:lnTo>
                  <a:pt x="35370" y="41934"/>
                </a:lnTo>
                <a:lnTo>
                  <a:pt x="35252" y="40847"/>
                </a:lnTo>
                <a:lnTo>
                  <a:pt x="35204" y="40304"/>
                </a:lnTo>
                <a:lnTo>
                  <a:pt x="35157" y="39785"/>
                </a:lnTo>
                <a:lnTo>
                  <a:pt x="35157" y="39242"/>
                </a:lnTo>
                <a:lnTo>
                  <a:pt x="35157" y="38722"/>
                </a:lnTo>
                <a:lnTo>
                  <a:pt x="35157" y="38227"/>
                </a:lnTo>
                <a:lnTo>
                  <a:pt x="35204" y="37731"/>
                </a:lnTo>
                <a:lnTo>
                  <a:pt x="35275" y="37235"/>
                </a:lnTo>
                <a:lnTo>
                  <a:pt x="35346" y="36739"/>
                </a:lnTo>
                <a:lnTo>
                  <a:pt x="35440" y="36267"/>
                </a:lnTo>
                <a:lnTo>
                  <a:pt x="35582" y="35795"/>
                </a:lnTo>
                <a:lnTo>
                  <a:pt x="35724" y="35346"/>
                </a:lnTo>
                <a:lnTo>
                  <a:pt x="35913" y="34897"/>
                </a:lnTo>
                <a:lnTo>
                  <a:pt x="36102" y="34449"/>
                </a:lnTo>
                <a:lnTo>
                  <a:pt x="36338" y="34000"/>
                </a:lnTo>
                <a:lnTo>
                  <a:pt x="36597" y="33575"/>
                </a:lnTo>
                <a:lnTo>
                  <a:pt x="36881" y="33197"/>
                </a:lnTo>
                <a:lnTo>
                  <a:pt x="37188" y="32843"/>
                </a:lnTo>
                <a:lnTo>
                  <a:pt x="37518" y="32513"/>
                </a:lnTo>
                <a:lnTo>
                  <a:pt x="37872" y="32206"/>
                </a:lnTo>
                <a:lnTo>
                  <a:pt x="38250" y="31922"/>
                </a:lnTo>
                <a:lnTo>
                  <a:pt x="38675" y="31663"/>
                </a:lnTo>
                <a:lnTo>
                  <a:pt x="39100" y="31427"/>
                </a:lnTo>
                <a:lnTo>
                  <a:pt x="39525" y="31214"/>
                </a:lnTo>
                <a:lnTo>
                  <a:pt x="39997" y="31025"/>
                </a:lnTo>
                <a:lnTo>
                  <a:pt x="40493" y="30836"/>
                </a:lnTo>
                <a:lnTo>
                  <a:pt x="40989" y="30695"/>
                </a:lnTo>
                <a:lnTo>
                  <a:pt x="41508" y="30553"/>
                </a:lnTo>
                <a:lnTo>
                  <a:pt x="42052" y="30435"/>
                </a:lnTo>
                <a:lnTo>
                  <a:pt x="42595" y="30317"/>
                </a:lnTo>
                <a:lnTo>
                  <a:pt x="43161" y="30246"/>
                </a:lnTo>
                <a:lnTo>
                  <a:pt x="44342" y="30081"/>
                </a:lnTo>
                <a:lnTo>
                  <a:pt x="45593" y="29986"/>
                </a:lnTo>
                <a:lnTo>
                  <a:pt x="46868" y="29915"/>
                </a:lnTo>
                <a:lnTo>
                  <a:pt x="48190" y="29868"/>
                </a:lnTo>
                <a:lnTo>
                  <a:pt x="50929" y="29797"/>
                </a:lnTo>
                <a:lnTo>
                  <a:pt x="52346" y="29774"/>
                </a:lnTo>
                <a:lnTo>
                  <a:pt x="53786" y="29727"/>
                </a:lnTo>
                <a:lnTo>
                  <a:pt x="55227" y="29679"/>
                </a:lnTo>
                <a:lnTo>
                  <a:pt x="56667" y="29585"/>
                </a:lnTo>
                <a:lnTo>
                  <a:pt x="58107" y="29443"/>
                </a:lnTo>
                <a:lnTo>
                  <a:pt x="59547" y="29278"/>
                </a:lnTo>
                <a:lnTo>
                  <a:pt x="60279" y="29160"/>
                </a:lnTo>
                <a:lnTo>
                  <a:pt x="60988" y="29042"/>
                </a:lnTo>
                <a:lnTo>
                  <a:pt x="61696" y="28900"/>
                </a:lnTo>
                <a:lnTo>
                  <a:pt x="62404" y="28735"/>
                </a:lnTo>
                <a:lnTo>
                  <a:pt x="63089" y="28546"/>
                </a:lnTo>
                <a:lnTo>
                  <a:pt x="63774" y="28357"/>
                </a:lnTo>
                <a:lnTo>
                  <a:pt x="64459" y="28145"/>
                </a:lnTo>
                <a:lnTo>
                  <a:pt x="65143" y="27909"/>
                </a:lnTo>
                <a:lnTo>
                  <a:pt x="65804" y="27625"/>
                </a:lnTo>
                <a:lnTo>
                  <a:pt x="66465" y="27342"/>
                </a:lnTo>
                <a:lnTo>
                  <a:pt x="67103" y="27035"/>
                </a:lnTo>
                <a:lnTo>
                  <a:pt x="67740" y="26704"/>
                </a:lnTo>
                <a:lnTo>
                  <a:pt x="68354" y="26327"/>
                </a:lnTo>
                <a:lnTo>
                  <a:pt x="68968" y="25925"/>
                </a:lnTo>
                <a:lnTo>
                  <a:pt x="69582" y="25500"/>
                </a:lnTo>
                <a:lnTo>
                  <a:pt x="70149" y="25052"/>
                </a:lnTo>
                <a:lnTo>
                  <a:pt x="70716" y="24556"/>
                </a:lnTo>
                <a:lnTo>
                  <a:pt x="71282" y="24036"/>
                </a:lnTo>
                <a:lnTo>
                  <a:pt x="71802" y="23470"/>
                </a:lnTo>
                <a:lnTo>
                  <a:pt x="72321" y="22879"/>
                </a:lnTo>
                <a:lnTo>
                  <a:pt x="72841" y="22265"/>
                </a:lnTo>
                <a:lnTo>
                  <a:pt x="73313" y="21604"/>
                </a:lnTo>
                <a:lnTo>
                  <a:pt x="73785" y="20896"/>
                </a:lnTo>
                <a:lnTo>
                  <a:pt x="74210" y="20140"/>
                </a:lnTo>
                <a:lnTo>
                  <a:pt x="74588" y="19479"/>
                </a:lnTo>
                <a:lnTo>
                  <a:pt x="74918" y="18795"/>
                </a:lnTo>
                <a:lnTo>
                  <a:pt x="75249" y="18133"/>
                </a:lnTo>
                <a:lnTo>
                  <a:pt x="75532" y="17449"/>
                </a:lnTo>
                <a:lnTo>
                  <a:pt x="75792" y="16788"/>
                </a:lnTo>
                <a:lnTo>
                  <a:pt x="76052" y="16126"/>
                </a:lnTo>
                <a:lnTo>
                  <a:pt x="76264" y="15442"/>
                </a:lnTo>
                <a:lnTo>
                  <a:pt x="76453" y="14781"/>
                </a:lnTo>
                <a:lnTo>
                  <a:pt x="76642" y="14120"/>
                </a:lnTo>
                <a:lnTo>
                  <a:pt x="76784" y="13458"/>
                </a:lnTo>
                <a:lnTo>
                  <a:pt x="76925" y="12797"/>
                </a:lnTo>
                <a:lnTo>
                  <a:pt x="77020" y="12136"/>
                </a:lnTo>
                <a:lnTo>
                  <a:pt x="77114" y="11499"/>
                </a:lnTo>
                <a:lnTo>
                  <a:pt x="77185" y="10838"/>
                </a:lnTo>
                <a:lnTo>
                  <a:pt x="77256" y="10200"/>
                </a:lnTo>
                <a:lnTo>
                  <a:pt x="77279" y="9563"/>
                </a:lnTo>
                <a:lnTo>
                  <a:pt x="77303" y="8925"/>
                </a:lnTo>
                <a:lnTo>
                  <a:pt x="77303" y="8288"/>
                </a:lnTo>
                <a:lnTo>
                  <a:pt x="77279" y="7650"/>
                </a:lnTo>
                <a:lnTo>
                  <a:pt x="77256" y="7036"/>
                </a:lnTo>
                <a:lnTo>
                  <a:pt x="77209" y="6399"/>
                </a:lnTo>
                <a:lnTo>
                  <a:pt x="77161" y="5785"/>
                </a:lnTo>
                <a:lnTo>
                  <a:pt x="76996" y="4581"/>
                </a:lnTo>
                <a:lnTo>
                  <a:pt x="76784" y="3400"/>
                </a:lnTo>
                <a:lnTo>
                  <a:pt x="76524" y="2243"/>
                </a:lnTo>
                <a:lnTo>
                  <a:pt x="76241" y="1110"/>
                </a:lnTo>
                <a:lnTo>
                  <a:pt x="7591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236287" y="3765145"/>
            <a:ext cx="1932512" cy="1428965"/>
          </a:xfrm>
          <a:custGeom>
            <a:avLst/>
            <a:gdLst/>
            <a:ahLst/>
            <a:cxnLst/>
            <a:rect l="l" t="t" r="r" b="b"/>
            <a:pathLst>
              <a:path w="101671" h="75179" extrusionOk="0">
                <a:moveTo>
                  <a:pt x="70032" y="1"/>
                </a:moveTo>
                <a:lnTo>
                  <a:pt x="69229" y="24"/>
                </a:lnTo>
                <a:lnTo>
                  <a:pt x="68402" y="95"/>
                </a:lnTo>
                <a:lnTo>
                  <a:pt x="67576" y="166"/>
                </a:lnTo>
                <a:lnTo>
                  <a:pt x="66750" y="284"/>
                </a:lnTo>
                <a:lnTo>
                  <a:pt x="65923" y="426"/>
                </a:lnTo>
                <a:lnTo>
                  <a:pt x="65097" y="614"/>
                </a:lnTo>
                <a:lnTo>
                  <a:pt x="64247" y="827"/>
                </a:lnTo>
                <a:lnTo>
                  <a:pt x="63397" y="1063"/>
                </a:lnTo>
                <a:lnTo>
                  <a:pt x="62547" y="1323"/>
                </a:lnTo>
                <a:lnTo>
                  <a:pt x="61673" y="1630"/>
                </a:lnTo>
                <a:lnTo>
                  <a:pt x="60823" y="1960"/>
                </a:lnTo>
                <a:lnTo>
                  <a:pt x="59950" y="2338"/>
                </a:lnTo>
                <a:lnTo>
                  <a:pt x="59076" y="2739"/>
                </a:lnTo>
                <a:lnTo>
                  <a:pt x="58202" y="3164"/>
                </a:lnTo>
                <a:lnTo>
                  <a:pt x="57305" y="3613"/>
                </a:lnTo>
                <a:lnTo>
                  <a:pt x="56432" y="4109"/>
                </a:lnTo>
                <a:lnTo>
                  <a:pt x="55534" y="4652"/>
                </a:lnTo>
                <a:lnTo>
                  <a:pt x="54661" y="5195"/>
                </a:lnTo>
                <a:lnTo>
                  <a:pt x="53811" y="5738"/>
                </a:lnTo>
                <a:lnTo>
                  <a:pt x="53008" y="6305"/>
                </a:lnTo>
                <a:lnTo>
                  <a:pt x="52229" y="6871"/>
                </a:lnTo>
                <a:lnTo>
                  <a:pt x="51473" y="7414"/>
                </a:lnTo>
                <a:lnTo>
                  <a:pt x="50741" y="7981"/>
                </a:lnTo>
                <a:lnTo>
                  <a:pt x="50057" y="8571"/>
                </a:lnTo>
                <a:lnTo>
                  <a:pt x="49395" y="9138"/>
                </a:lnTo>
                <a:lnTo>
                  <a:pt x="48782" y="9705"/>
                </a:lnTo>
                <a:lnTo>
                  <a:pt x="48168" y="10295"/>
                </a:lnTo>
                <a:lnTo>
                  <a:pt x="47601" y="10885"/>
                </a:lnTo>
                <a:lnTo>
                  <a:pt x="47034" y="11452"/>
                </a:lnTo>
                <a:lnTo>
                  <a:pt x="46515" y="12042"/>
                </a:lnTo>
                <a:lnTo>
                  <a:pt x="46019" y="12633"/>
                </a:lnTo>
                <a:lnTo>
                  <a:pt x="45523" y="13223"/>
                </a:lnTo>
                <a:lnTo>
                  <a:pt x="45075" y="13813"/>
                </a:lnTo>
                <a:lnTo>
                  <a:pt x="44650" y="14403"/>
                </a:lnTo>
                <a:lnTo>
                  <a:pt x="44248" y="14994"/>
                </a:lnTo>
                <a:lnTo>
                  <a:pt x="43847" y="15584"/>
                </a:lnTo>
                <a:lnTo>
                  <a:pt x="43493" y="16174"/>
                </a:lnTo>
                <a:lnTo>
                  <a:pt x="43138" y="16765"/>
                </a:lnTo>
                <a:lnTo>
                  <a:pt x="42808" y="17355"/>
                </a:lnTo>
                <a:lnTo>
                  <a:pt x="42501" y="17969"/>
                </a:lnTo>
                <a:lnTo>
                  <a:pt x="42194" y="18559"/>
                </a:lnTo>
                <a:lnTo>
                  <a:pt x="41934" y="19149"/>
                </a:lnTo>
                <a:lnTo>
                  <a:pt x="41675" y="19740"/>
                </a:lnTo>
                <a:lnTo>
                  <a:pt x="41202" y="20897"/>
                </a:lnTo>
                <a:lnTo>
                  <a:pt x="40777" y="22077"/>
                </a:lnTo>
                <a:lnTo>
                  <a:pt x="40400" y="23234"/>
                </a:lnTo>
                <a:lnTo>
                  <a:pt x="40093" y="24391"/>
                </a:lnTo>
                <a:lnTo>
                  <a:pt x="39809" y="25524"/>
                </a:lnTo>
                <a:lnTo>
                  <a:pt x="39550" y="26658"/>
                </a:lnTo>
                <a:lnTo>
                  <a:pt x="39337" y="27744"/>
                </a:lnTo>
                <a:lnTo>
                  <a:pt x="39125" y="28854"/>
                </a:lnTo>
                <a:lnTo>
                  <a:pt x="38936" y="29916"/>
                </a:lnTo>
                <a:lnTo>
                  <a:pt x="38605" y="31994"/>
                </a:lnTo>
                <a:lnTo>
                  <a:pt x="38275" y="33954"/>
                </a:lnTo>
                <a:lnTo>
                  <a:pt x="38086" y="34898"/>
                </a:lnTo>
                <a:lnTo>
                  <a:pt x="37897" y="35819"/>
                </a:lnTo>
                <a:lnTo>
                  <a:pt x="37661" y="36692"/>
                </a:lnTo>
                <a:lnTo>
                  <a:pt x="37425" y="37542"/>
                </a:lnTo>
                <a:lnTo>
                  <a:pt x="37118" y="38345"/>
                </a:lnTo>
                <a:lnTo>
                  <a:pt x="36811" y="39124"/>
                </a:lnTo>
                <a:lnTo>
                  <a:pt x="36480" y="39809"/>
                </a:lnTo>
                <a:lnTo>
                  <a:pt x="36126" y="40470"/>
                </a:lnTo>
                <a:lnTo>
                  <a:pt x="35772" y="41084"/>
                </a:lnTo>
                <a:lnTo>
                  <a:pt x="35418" y="41698"/>
                </a:lnTo>
                <a:lnTo>
                  <a:pt x="35040" y="42265"/>
                </a:lnTo>
                <a:lnTo>
                  <a:pt x="34662" y="42831"/>
                </a:lnTo>
                <a:lnTo>
                  <a:pt x="34261" y="43351"/>
                </a:lnTo>
                <a:lnTo>
                  <a:pt x="33859" y="43847"/>
                </a:lnTo>
                <a:lnTo>
                  <a:pt x="33434" y="44319"/>
                </a:lnTo>
                <a:lnTo>
                  <a:pt x="33009" y="44767"/>
                </a:lnTo>
                <a:lnTo>
                  <a:pt x="32561" y="45216"/>
                </a:lnTo>
                <a:lnTo>
                  <a:pt x="32136" y="45618"/>
                </a:lnTo>
                <a:lnTo>
                  <a:pt x="31663" y="46019"/>
                </a:lnTo>
                <a:lnTo>
                  <a:pt x="31215" y="46373"/>
                </a:lnTo>
                <a:lnTo>
                  <a:pt x="30743" y="46727"/>
                </a:lnTo>
                <a:lnTo>
                  <a:pt x="30270" y="47058"/>
                </a:lnTo>
                <a:lnTo>
                  <a:pt x="29798" y="47365"/>
                </a:lnTo>
                <a:lnTo>
                  <a:pt x="29302" y="47672"/>
                </a:lnTo>
                <a:lnTo>
                  <a:pt x="28807" y="47955"/>
                </a:lnTo>
                <a:lnTo>
                  <a:pt x="28311" y="48215"/>
                </a:lnTo>
                <a:lnTo>
                  <a:pt x="27815" y="48474"/>
                </a:lnTo>
                <a:lnTo>
                  <a:pt x="27295" y="48711"/>
                </a:lnTo>
                <a:lnTo>
                  <a:pt x="26280" y="49136"/>
                </a:lnTo>
                <a:lnTo>
                  <a:pt x="25241" y="49513"/>
                </a:lnTo>
                <a:lnTo>
                  <a:pt x="24179" y="49868"/>
                </a:lnTo>
                <a:lnTo>
                  <a:pt x="23116" y="50174"/>
                </a:lnTo>
                <a:lnTo>
                  <a:pt x="22054" y="50434"/>
                </a:lnTo>
                <a:lnTo>
                  <a:pt x="20968" y="50694"/>
                </a:lnTo>
                <a:lnTo>
                  <a:pt x="19905" y="50906"/>
                </a:lnTo>
                <a:lnTo>
                  <a:pt x="17780" y="51331"/>
                </a:lnTo>
                <a:lnTo>
                  <a:pt x="15702" y="51733"/>
                </a:lnTo>
                <a:lnTo>
                  <a:pt x="14663" y="51922"/>
                </a:lnTo>
                <a:lnTo>
                  <a:pt x="13672" y="52158"/>
                </a:lnTo>
                <a:lnTo>
                  <a:pt x="12680" y="52394"/>
                </a:lnTo>
                <a:lnTo>
                  <a:pt x="11736" y="52654"/>
                </a:lnTo>
                <a:lnTo>
                  <a:pt x="10815" y="52961"/>
                </a:lnTo>
                <a:lnTo>
                  <a:pt x="9918" y="53291"/>
                </a:lnTo>
                <a:lnTo>
                  <a:pt x="9044" y="53669"/>
                </a:lnTo>
                <a:lnTo>
                  <a:pt x="8643" y="53881"/>
                </a:lnTo>
                <a:lnTo>
                  <a:pt x="8218" y="54094"/>
                </a:lnTo>
                <a:lnTo>
                  <a:pt x="7816" y="54330"/>
                </a:lnTo>
                <a:lnTo>
                  <a:pt x="7438" y="54566"/>
                </a:lnTo>
                <a:lnTo>
                  <a:pt x="7061" y="54826"/>
                </a:lnTo>
                <a:lnTo>
                  <a:pt x="6706" y="55109"/>
                </a:lnTo>
                <a:lnTo>
                  <a:pt x="6234" y="55487"/>
                </a:lnTo>
                <a:lnTo>
                  <a:pt x="5786" y="55888"/>
                </a:lnTo>
                <a:lnTo>
                  <a:pt x="5361" y="56313"/>
                </a:lnTo>
                <a:lnTo>
                  <a:pt x="4959" y="56762"/>
                </a:lnTo>
                <a:lnTo>
                  <a:pt x="4558" y="57258"/>
                </a:lnTo>
                <a:lnTo>
                  <a:pt x="4156" y="57754"/>
                </a:lnTo>
                <a:lnTo>
                  <a:pt x="3802" y="58250"/>
                </a:lnTo>
                <a:lnTo>
                  <a:pt x="3448" y="58793"/>
                </a:lnTo>
                <a:lnTo>
                  <a:pt x="3094" y="59359"/>
                </a:lnTo>
                <a:lnTo>
                  <a:pt x="2787" y="59926"/>
                </a:lnTo>
                <a:lnTo>
                  <a:pt x="2480" y="60516"/>
                </a:lnTo>
                <a:lnTo>
                  <a:pt x="2197" y="61106"/>
                </a:lnTo>
                <a:lnTo>
                  <a:pt x="1913" y="61744"/>
                </a:lnTo>
                <a:lnTo>
                  <a:pt x="1654" y="62382"/>
                </a:lnTo>
                <a:lnTo>
                  <a:pt x="1418" y="63019"/>
                </a:lnTo>
                <a:lnTo>
                  <a:pt x="1205" y="63680"/>
                </a:lnTo>
                <a:lnTo>
                  <a:pt x="993" y="64341"/>
                </a:lnTo>
                <a:lnTo>
                  <a:pt x="827" y="65026"/>
                </a:lnTo>
                <a:lnTo>
                  <a:pt x="662" y="65734"/>
                </a:lnTo>
                <a:lnTo>
                  <a:pt x="497" y="66419"/>
                </a:lnTo>
                <a:lnTo>
                  <a:pt x="379" y="67127"/>
                </a:lnTo>
                <a:lnTo>
                  <a:pt x="261" y="67859"/>
                </a:lnTo>
                <a:lnTo>
                  <a:pt x="166" y="68568"/>
                </a:lnTo>
                <a:lnTo>
                  <a:pt x="95" y="69300"/>
                </a:lnTo>
                <a:lnTo>
                  <a:pt x="48" y="70032"/>
                </a:lnTo>
                <a:lnTo>
                  <a:pt x="1" y="70764"/>
                </a:lnTo>
                <a:lnTo>
                  <a:pt x="1" y="71495"/>
                </a:lnTo>
                <a:lnTo>
                  <a:pt x="1" y="72227"/>
                </a:lnTo>
                <a:lnTo>
                  <a:pt x="24" y="72983"/>
                </a:lnTo>
                <a:lnTo>
                  <a:pt x="72" y="73715"/>
                </a:lnTo>
                <a:lnTo>
                  <a:pt x="143" y="74447"/>
                </a:lnTo>
                <a:lnTo>
                  <a:pt x="237" y="75179"/>
                </a:lnTo>
                <a:lnTo>
                  <a:pt x="95957" y="75179"/>
                </a:lnTo>
                <a:lnTo>
                  <a:pt x="96523" y="73927"/>
                </a:lnTo>
                <a:lnTo>
                  <a:pt x="97066" y="72652"/>
                </a:lnTo>
                <a:lnTo>
                  <a:pt x="97586" y="71377"/>
                </a:lnTo>
                <a:lnTo>
                  <a:pt x="98058" y="70055"/>
                </a:lnTo>
                <a:lnTo>
                  <a:pt x="98530" y="68733"/>
                </a:lnTo>
                <a:lnTo>
                  <a:pt x="98955" y="67387"/>
                </a:lnTo>
                <a:lnTo>
                  <a:pt x="99333" y="66018"/>
                </a:lnTo>
                <a:lnTo>
                  <a:pt x="99711" y="64648"/>
                </a:lnTo>
                <a:lnTo>
                  <a:pt x="100041" y="63255"/>
                </a:lnTo>
                <a:lnTo>
                  <a:pt x="100348" y="61862"/>
                </a:lnTo>
                <a:lnTo>
                  <a:pt x="100632" y="60445"/>
                </a:lnTo>
                <a:lnTo>
                  <a:pt x="100868" y="59029"/>
                </a:lnTo>
                <a:lnTo>
                  <a:pt x="101080" y="57588"/>
                </a:lnTo>
                <a:lnTo>
                  <a:pt x="101246" y="56148"/>
                </a:lnTo>
                <a:lnTo>
                  <a:pt x="101411" y="54708"/>
                </a:lnTo>
                <a:lnTo>
                  <a:pt x="101529" y="53244"/>
                </a:lnTo>
                <a:lnTo>
                  <a:pt x="101600" y="51780"/>
                </a:lnTo>
                <a:lnTo>
                  <a:pt x="101647" y="50293"/>
                </a:lnTo>
                <a:lnTo>
                  <a:pt x="101671" y="48829"/>
                </a:lnTo>
                <a:lnTo>
                  <a:pt x="101647" y="47341"/>
                </a:lnTo>
                <a:lnTo>
                  <a:pt x="101600" y="45854"/>
                </a:lnTo>
                <a:lnTo>
                  <a:pt x="101529" y="44366"/>
                </a:lnTo>
                <a:lnTo>
                  <a:pt x="101411" y="42879"/>
                </a:lnTo>
                <a:lnTo>
                  <a:pt x="101246" y="41391"/>
                </a:lnTo>
                <a:lnTo>
                  <a:pt x="101080" y="39904"/>
                </a:lnTo>
                <a:lnTo>
                  <a:pt x="100844" y="38416"/>
                </a:lnTo>
                <a:lnTo>
                  <a:pt x="100585" y="36929"/>
                </a:lnTo>
                <a:lnTo>
                  <a:pt x="100301" y="35441"/>
                </a:lnTo>
                <a:lnTo>
                  <a:pt x="99971" y="33954"/>
                </a:lnTo>
                <a:lnTo>
                  <a:pt x="99616" y="32466"/>
                </a:lnTo>
                <a:lnTo>
                  <a:pt x="99215" y="31002"/>
                </a:lnTo>
                <a:lnTo>
                  <a:pt x="98790" y="29538"/>
                </a:lnTo>
                <a:lnTo>
                  <a:pt x="98412" y="28334"/>
                </a:lnTo>
                <a:lnTo>
                  <a:pt x="98011" y="27177"/>
                </a:lnTo>
                <a:lnTo>
                  <a:pt x="97610" y="26020"/>
                </a:lnTo>
                <a:lnTo>
                  <a:pt x="97208" y="24910"/>
                </a:lnTo>
                <a:lnTo>
                  <a:pt x="96783" y="23801"/>
                </a:lnTo>
                <a:lnTo>
                  <a:pt x="96334" y="22715"/>
                </a:lnTo>
                <a:lnTo>
                  <a:pt x="95886" y="21676"/>
                </a:lnTo>
                <a:lnTo>
                  <a:pt x="95437" y="20637"/>
                </a:lnTo>
                <a:lnTo>
                  <a:pt x="94965" y="19621"/>
                </a:lnTo>
                <a:lnTo>
                  <a:pt x="94493" y="18630"/>
                </a:lnTo>
                <a:lnTo>
                  <a:pt x="93997" y="17685"/>
                </a:lnTo>
                <a:lnTo>
                  <a:pt x="93478" y="16741"/>
                </a:lnTo>
                <a:lnTo>
                  <a:pt x="92982" y="15820"/>
                </a:lnTo>
                <a:lnTo>
                  <a:pt x="92439" y="14923"/>
                </a:lnTo>
                <a:lnTo>
                  <a:pt x="91919" y="14049"/>
                </a:lnTo>
                <a:lnTo>
                  <a:pt x="91376" y="13223"/>
                </a:lnTo>
                <a:lnTo>
                  <a:pt x="90809" y="12396"/>
                </a:lnTo>
                <a:lnTo>
                  <a:pt x="90243" y="11594"/>
                </a:lnTo>
                <a:lnTo>
                  <a:pt x="89676" y="10814"/>
                </a:lnTo>
                <a:lnTo>
                  <a:pt x="89086" y="10083"/>
                </a:lnTo>
                <a:lnTo>
                  <a:pt x="88496" y="9351"/>
                </a:lnTo>
                <a:lnTo>
                  <a:pt x="87882" y="8666"/>
                </a:lnTo>
                <a:lnTo>
                  <a:pt x="87268" y="7981"/>
                </a:lnTo>
                <a:lnTo>
                  <a:pt x="86654" y="7344"/>
                </a:lnTo>
                <a:lnTo>
                  <a:pt x="86016" y="6730"/>
                </a:lnTo>
                <a:lnTo>
                  <a:pt x="85379" y="6139"/>
                </a:lnTo>
                <a:lnTo>
                  <a:pt x="84718" y="5573"/>
                </a:lnTo>
                <a:lnTo>
                  <a:pt x="84057" y="5030"/>
                </a:lnTo>
                <a:lnTo>
                  <a:pt x="83396" y="4510"/>
                </a:lnTo>
                <a:lnTo>
                  <a:pt x="82711" y="4038"/>
                </a:lnTo>
                <a:lnTo>
                  <a:pt x="82026" y="3566"/>
                </a:lnTo>
                <a:lnTo>
                  <a:pt x="81341" y="3141"/>
                </a:lnTo>
                <a:lnTo>
                  <a:pt x="80633" y="2739"/>
                </a:lnTo>
                <a:lnTo>
                  <a:pt x="79925" y="2338"/>
                </a:lnTo>
                <a:lnTo>
                  <a:pt x="79216" y="2007"/>
                </a:lnTo>
                <a:lnTo>
                  <a:pt x="78484" y="1677"/>
                </a:lnTo>
                <a:lnTo>
                  <a:pt x="77752" y="1370"/>
                </a:lnTo>
                <a:lnTo>
                  <a:pt x="77021" y="1110"/>
                </a:lnTo>
                <a:lnTo>
                  <a:pt x="76265" y="874"/>
                </a:lnTo>
                <a:lnTo>
                  <a:pt x="75509" y="662"/>
                </a:lnTo>
                <a:lnTo>
                  <a:pt x="74754" y="473"/>
                </a:lnTo>
                <a:lnTo>
                  <a:pt x="73975" y="331"/>
                </a:lnTo>
                <a:lnTo>
                  <a:pt x="73196" y="213"/>
                </a:lnTo>
                <a:lnTo>
                  <a:pt x="72416" y="119"/>
                </a:lnTo>
                <a:lnTo>
                  <a:pt x="71637" y="48"/>
                </a:lnTo>
                <a:lnTo>
                  <a:pt x="70834" y="24"/>
                </a:lnTo>
                <a:lnTo>
                  <a:pt x="700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-129625" y="-68450"/>
            <a:ext cx="2650950" cy="1049525"/>
          </a:xfrm>
          <a:custGeom>
            <a:avLst/>
            <a:gdLst/>
            <a:ahLst/>
            <a:cxnLst/>
            <a:rect l="l" t="t" r="r" b="b"/>
            <a:pathLst>
              <a:path w="106038" h="41981" extrusionOk="0">
                <a:moveTo>
                  <a:pt x="95" y="0"/>
                </a:moveTo>
                <a:lnTo>
                  <a:pt x="24" y="1015"/>
                </a:lnTo>
                <a:lnTo>
                  <a:pt x="0" y="2031"/>
                </a:lnTo>
                <a:lnTo>
                  <a:pt x="24" y="3070"/>
                </a:lnTo>
                <a:lnTo>
                  <a:pt x="95" y="4085"/>
                </a:lnTo>
                <a:lnTo>
                  <a:pt x="142" y="4604"/>
                </a:lnTo>
                <a:lnTo>
                  <a:pt x="213" y="5100"/>
                </a:lnTo>
                <a:lnTo>
                  <a:pt x="284" y="5620"/>
                </a:lnTo>
                <a:lnTo>
                  <a:pt x="402" y="6115"/>
                </a:lnTo>
                <a:lnTo>
                  <a:pt x="496" y="6611"/>
                </a:lnTo>
                <a:lnTo>
                  <a:pt x="638" y="7107"/>
                </a:lnTo>
                <a:lnTo>
                  <a:pt x="779" y="7603"/>
                </a:lnTo>
                <a:lnTo>
                  <a:pt x="945" y="8075"/>
                </a:lnTo>
                <a:lnTo>
                  <a:pt x="1110" y="8571"/>
                </a:lnTo>
                <a:lnTo>
                  <a:pt x="1322" y="9043"/>
                </a:lnTo>
                <a:lnTo>
                  <a:pt x="1535" y="9516"/>
                </a:lnTo>
                <a:lnTo>
                  <a:pt x="1747" y="9964"/>
                </a:lnTo>
                <a:lnTo>
                  <a:pt x="2007" y="10436"/>
                </a:lnTo>
                <a:lnTo>
                  <a:pt x="2267" y="10861"/>
                </a:lnTo>
                <a:lnTo>
                  <a:pt x="2550" y="11310"/>
                </a:lnTo>
                <a:lnTo>
                  <a:pt x="2857" y="11735"/>
                </a:lnTo>
                <a:lnTo>
                  <a:pt x="3164" y="12160"/>
                </a:lnTo>
                <a:lnTo>
                  <a:pt x="3518" y="12561"/>
                </a:lnTo>
                <a:lnTo>
                  <a:pt x="3872" y="12963"/>
                </a:lnTo>
                <a:lnTo>
                  <a:pt x="4250" y="13341"/>
                </a:lnTo>
                <a:lnTo>
                  <a:pt x="4652" y="13718"/>
                </a:lnTo>
                <a:lnTo>
                  <a:pt x="5077" y="14072"/>
                </a:lnTo>
                <a:lnTo>
                  <a:pt x="5525" y="14403"/>
                </a:lnTo>
                <a:lnTo>
                  <a:pt x="5974" y="14734"/>
                </a:lnTo>
                <a:lnTo>
                  <a:pt x="6352" y="14993"/>
                </a:lnTo>
                <a:lnTo>
                  <a:pt x="6753" y="15229"/>
                </a:lnTo>
                <a:lnTo>
                  <a:pt x="7131" y="15442"/>
                </a:lnTo>
                <a:lnTo>
                  <a:pt x="7532" y="15654"/>
                </a:lnTo>
                <a:lnTo>
                  <a:pt x="7934" y="15843"/>
                </a:lnTo>
                <a:lnTo>
                  <a:pt x="8359" y="16009"/>
                </a:lnTo>
                <a:lnTo>
                  <a:pt x="8760" y="16174"/>
                </a:lnTo>
                <a:lnTo>
                  <a:pt x="9185" y="16316"/>
                </a:lnTo>
                <a:lnTo>
                  <a:pt x="9610" y="16434"/>
                </a:lnTo>
                <a:lnTo>
                  <a:pt x="10035" y="16552"/>
                </a:lnTo>
                <a:lnTo>
                  <a:pt x="10909" y="16741"/>
                </a:lnTo>
                <a:lnTo>
                  <a:pt x="11806" y="16906"/>
                </a:lnTo>
                <a:lnTo>
                  <a:pt x="12703" y="17000"/>
                </a:lnTo>
                <a:lnTo>
                  <a:pt x="13624" y="17048"/>
                </a:lnTo>
                <a:lnTo>
                  <a:pt x="14568" y="17071"/>
                </a:lnTo>
                <a:lnTo>
                  <a:pt x="15536" y="17048"/>
                </a:lnTo>
                <a:lnTo>
                  <a:pt x="16504" y="17000"/>
                </a:lnTo>
                <a:lnTo>
                  <a:pt x="17496" y="16929"/>
                </a:lnTo>
                <a:lnTo>
                  <a:pt x="18511" y="16811"/>
                </a:lnTo>
                <a:lnTo>
                  <a:pt x="19527" y="16670"/>
                </a:lnTo>
                <a:lnTo>
                  <a:pt x="20542" y="16528"/>
                </a:lnTo>
                <a:lnTo>
                  <a:pt x="21581" y="16339"/>
                </a:lnTo>
                <a:lnTo>
                  <a:pt x="22643" y="16150"/>
                </a:lnTo>
                <a:lnTo>
                  <a:pt x="24768" y="15725"/>
                </a:lnTo>
                <a:lnTo>
                  <a:pt x="29089" y="14804"/>
                </a:lnTo>
                <a:lnTo>
                  <a:pt x="31309" y="14379"/>
                </a:lnTo>
                <a:lnTo>
                  <a:pt x="32418" y="14167"/>
                </a:lnTo>
                <a:lnTo>
                  <a:pt x="33528" y="13978"/>
                </a:lnTo>
                <a:lnTo>
                  <a:pt x="34638" y="13789"/>
                </a:lnTo>
                <a:lnTo>
                  <a:pt x="35748" y="13624"/>
                </a:lnTo>
                <a:lnTo>
                  <a:pt x="36857" y="13506"/>
                </a:lnTo>
                <a:lnTo>
                  <a:pt x="37967" y="13388"/>
                </a:lnTo>
                <a:lnTo>
                  <a:pt x="39053" y="13293"/>
                </a:lnTo>
                <a:lnTo>
                  <a:pt x="40116" y="13246"/>
                </a:lnTo>
                <a:lnTo>
                  <a:pt x="41131" y="13222"/>
                </a:lnTo>
                <a:lnTo>
                  <a:pt x="42146" y="13246"/>
                </a:lnTo>
                <a:lnTo>
                  <a:pt x="43091" y="13293"/>
                </a:lnTo>
                <a:lnTo>
                  <a:pt x="44035" y="13364"/>
                </a:lnTo>
                <a:lnTo>
                  <a:pt x="44932" y="13482"/>
                </a:lnTo>
                <a:lnTo>
                  <a:pt x="45806" y="13624"/>
                </a:lnTo>
                <a:lnTo>
                  <a:pt x="46679" y="13813"/>
                </a:lnTo>
                <a:lnTo>
                  <a:pt x="47506" y="14025"/>
                </a:lnTo>
                <a:lnTo>
                  <a:pt x="48309" y="14285"/>
                </a:lnTo>
                <a:lnTo>
                  <a:pt x="49111" y="14568"/>
                </a:lnTo>
                <a:lnTo>
                  <a:pt x="49867" y="14899"/>
                </a:lnTo>
                <a:lnTo>
                  <a:pt x="50646" y="15277"/>
                </a:lnTo>
                <a:lnTo>
                  <a:pt x="51378" y="15678"/>
                </a:lnTo>
                <a:lnTo>
                  <a:pt x="52110" y="16127"/>
                </a:lnTo>
                <a:lnTo>
                  <a:pt x="52818" y="16623"/>
                </a:lnTo>
                <a:lnTo>
                  <a:pt x="53527" y="17142"/>
                </a:lnTo>
                <a:lnTo>
                  <a:pt x="54211" y="17709"/>
                </a:lnTo>
                <a:lnTo>
                  <a:pt x="54920" y="18323"/>
                </a:lnTo>
                <a:lnTo>
                  <a:pt x="55581" y="18984"/>
                </a:lnTo>
                <a:lnTo>
                  <a:pt x="56266" y="19692"/>
                </a:lnTo>
                <a:lnTo>
                  <a:pt x="56950" y="20424"/>
                </a:lnTo>
                <a:lnTo>
                  <a:pt x="57611" y="21227"/>
                </a:lnTo>
                <a:lnTo>
                  <a:pt x="58296" y="22053"/>
                </a:lnTo>
                <a:lnTo>
                  <a:pt x="58981" y="22927"/>
                </a:lnTo>
                <a:lnTo>
                  <a:pt x="59642" y="23848"/>
                </a:lnTo>
                <a:lnTo>
                  <a:pt x="60327" y="24816"/>
                </a:lnTo>
                <a:lnTo>
                  <a:pt x="61035" y="25855"/>
                </a:lnTo>
                <a:lnTo>
                  <a:pt x="61720" y="26917"/>
                </a:lnTo>
                <a:lnTo>
                  <a:pt x="62428" y="28027"/>
                </a:lnTo>
                <a:lnTo>
                  <a:pt x="63160" y="29184"/>
                </a:lnTo>
                <a:lnTo>
                  <a:pt x="63538" y="29774"/>
                </a:lnTo>
                <a:lnTo>
                  <a:pt x="63916" y="30364"/>
                </a:lnTo>
                <a:lnTo>
                  <a:pt x="64317" y="30931"/>
                </a:lnTo>
                <a:lnTo>
                  <a:pt x="64718" y="31474"/>
                </a:lnTo>
                <a:lnTo>
                  <a:pt x="65143" y="32017"/>
                </a:lnTo>
                <a:lnTo>
                  <a:pt x="65592" y="32537"/>
                </a:lnTo>
                <a:lnTo>
                  <a:pt x="66041" y="33032"/>
                </a:lnTo>
                <a:lnTo>
                  <a:pt x="66513" y="33552"/>
                </a:lnTo>
                <a:lnTo>
                  <a:pt x="67009" y="34024"/>
                </a:lnTo>
                <a:lnTo>
                  <a:pt x="67505" y="34496"/>
                </a:lnTo>
                <a:lnTo>
                  <a:pt x="68000" y="34945"/>
                </a:lnTo>
                <a:lnTo>
                  <a:pt x="68520" y="35393"/>
                </a:lnTo>
                <a:lnTo>
                  <a:pt x="69039" y="35842"/>
                </a:lnTo>
                <a:lnTo>
                  <a:pt x="69582" y="36243"/>
                </a:lnTo>
                <a:lnTo>
                  <a:pt x="70125" y="36645"/>
                </a:lnTo>
                <a:lnTo>
                  <a:pt x="70692" y="37046"/>
                </a:lnTo>
                <a:lnTo>
                  <a:pt x="71259" y="37424"/>
                </a:lnTo>
                <a:lnTo>
                  <a:pt x="71825" y="37778"/>
                </a:lnTo>
                <a:lnTo>
                  <a:pt x="72416" y="38132"/>
                </a:lnTo>
                <a:lnTo>
                  <a:pt x="73006" y="38463"/>
                </a:lnTo>
                <a:lnTo>
                  <a:pt x="73596" y="38770"/>
                </a:lnTo>
                <a:lnTo>
                  <a:pt x="74210" y="39077"/>
                </a:lnTo>
                <a:lnTo>
                  <a:pt x="74824" y="39384"/>
                </a:lnTo>
                <a:lnTo>
                  <a:pt x="75438" y="39643"/>
                </a:lnTo>
                <a:lnTo>
                  <a:pt x="76075" y="39903"/>
                </a:lnTo>
                <a:lnTo>
                  <a:pt x="76713" y="40163"/>
                </a:lnTo>
                <a:lnTo>
                  <a:pt x="77350" y="40375"/>
                </a:lnTo>
                <a:lnTo>
                  <a:pt x="77988" y="40612"/>
                </a:lnTo>
                <a:lnTo>
                  <a:pt x="78625" y="40800"/>
                </a:lnTo>
                <a:lnTo>
                  <a:pt x="79287" y="40989"/>
                </a:lnTo>
                <a:lnTo>
                  <a:pt x="79924" y="41155"/>
                </a:lnTo>
                <a:lnTo>
                  <a:pt x="80585" y="41320"/>
                </a:lnTo>
                <a:lnTo>
                  <a:pt x="81246" y="41462"/>
                </a:lnTo>
                <a:lnTo>
                  <a:pt x="81907" y="41580"/>
                </a:lnTo>
                <a:lnTo>
                  <a:pt x="82568" y="41674"/>
                </a:lnTo>
                <a:lnTo>
                  <a:pt x="83253" y="41769"/>
                </a:lnTo>
                <a:lnTo>
                  <a:pt x="83914" y="41839"/>
                </a:lnTo>
                <a:lnTo>
                  <a:pt x="84575" y="41910"/>
                </a:lnTo>
                <a:lnTo>
                  <a:pt x="85260" y="41957"/>
                </a:lnTo>
                <a:lnTo>
                  <a:pt x="85921" y="41981"/>
                </a:lnTo>
                <a:lnTo>
                  <a:pt x="87267" y="41981"/>
                </a:lnTo>
                <a:lnTo>
                  <a:pt x="87928" y="41957"/>
                </a:lnTo>
                <a:lnTo>
                  <a:pt x="88589" y="41910"/>
                </a:lnTo>
                <a:lnTo>
                  <a:pt x="89250" y="41863"/>
                </a:lnTo>
                <a:lnTo>
                  <a:pt x="89912" y="41792"/>
                </a:lnTo>
                <a:lnTo>
                  <a:pt x="90573" y="41698"/>
                </a:lnTo>
                <a:lnTo>
                  <a:pt x="91234" y="41603"/>
                </a:lnTo>
                <a:lnTo>
                  <a:pt x="91871" y="41462"/>
                </a:lnTo>
                <a:lnTo>
                  <a:pt x="92532" y="41320"/>
                </a:lnTo>
                <a:lnTo>
                  <a:pt x="93170" y="41178"/>
                </a:lnTo>
                <a:lnTo>
                  <a:pt x="93807" y="40989"/>
                </a:lnTo>
                <a:lnTo>
                  <a:pt x="94445" y="40800"/>
                </a:lnTo>
                <a:lnTo>
                  <a:pt x="95082" y="40588"/>
                </a:lnTo>
                <a:lnTo>
                  <a:pt x="95696" y="40352"/>
                </a:lnTo>
                <a:lnTo>
                  <a:pt x="96310" y="40116"/>
                </a:lnTo>
                <a:lnTo>
                  <a:pt x="96924" y="39856"/>
                </a:lnTo>
                <a:lnTo>
                  <a:pt x="97514" y="39573"/>
                </a:lnTo>
                <a:lnTo>
                  <a:pt x="98105" y="39266"/>
                </a:lnTo>
                <a:lnTo>
                  <a:pt x="98695" y="38935"/>
                </a:lnTo>
                <a:lnTo>
                  <a:pt x="99285" y="38605"/>
                </a:lnTo>
                <a:lnTo>
                  <a:pt x="99852" y="38250"/>
                </a:lnTo>
                <a:lnTo>
                  <a:pt x="100395" y="37873"/>
                </a:lnTo>
                <a:lnTo>
                  <a:pt x="100962" y="37471"/>
                </a:lnTo>
                <a:lnTo>
                  <a:pt x="101245" y="37259"/>
                </a:lnTo>
                <a:lnTo>
                  <a:pt x="101528" y="36999"/>
                </a:lnTo>
                <a:lnTo>
                  <a:pt x="101812" y="36716"/>
                </a:lnTo>
                <a:lnTo>
                  <a:pt x="102071" y="36432"/>
                </a:lnTo>
                <a:lnTo>
                  <a:pt x="102331" y="36102"/>
                </a:lnTo>
                <a:lnTo>
                  <a:pt x="102567" y="35771"/>
                </a:lnTo>
                <a:lnTo>
                  <a:pt x="102803" y="35417"/>
                </a:lnTo>
                <a:lnTo>
                  <a:pt x="103039" y="35039"/>
                </a:lnTo>
                <a:lnTo>
                  <a:pt x="103275" y="34662"/>
                </a:lnTo>
                <a:lnTo>
                  <a:pt x="103488" y="34260"/>
                </a:lnTo>
                <a:lnTo>
                  <a:pt x="103677" y="33835"/>
                </a:lnTo>
                <a:lnTo>
                  <a:pt x="103889" y="33387"/>
                </a:lnTo>
                <a:lnTo>
                  <a:pt x="104244" y="32442"/>
                </a:lnTo>
                <a:lnTo>
                  <a:pt x="104574" y="31450"/>
                </a:lnTo>
                <a:lnTo>
                  <a:pt x="104881" y="30411"/>
                </a:lnTo>
                <a:lnTo>
                  <a:pt x="105141" y="29302"/>
                </a:lnTo>
                <a:lnTo>
                  <a:pt x="105353" y="28145"/>
                </a:lnTo>
                <a:lnTo>
                  <a:pt x="105566" y="26941"/>
                </a:lnTo>
                <a:lnTo>
                  <a:pt x="105731" y="25713"/>
                </a:lnTo>
                <a:lnTo>
                  <a:pt x="105849" y="24438"/>
                </a:lnTo>
                <a:lnTo>
                  <a:pt x="105944" y="23139"/>
                </a:lnTo>
                <a:lnTo>
                  <a:pt x="106014" y="21793"/>
                </a:lnTo>
                <a:lnTo>
                  <a:pt x="106038" y="20448"/>
                </a:lnTo>
                <a:lnTo>
                  <a:pt x="106038" y="19078"/>
                </a:lnTo>
                <a:lnTo>
                  <a:pt x="106014" y="17685"/>
                </a:lnTo>
                <a:lnTo>
                  <a:pt x="105944" y="16268"/>
                </a:lnTo>
                <a:lnTo>
                  <a:pt x="105849" y="14852"/>
                </a:lnTo>
                <a:lnTo>
                  <a:pt x="105707" y="13435"/>
                </a:lnTo>
                <a:lnTo>
                  <a:pt x="105566" y="12018"/>
                </a:lnTo>
                <a:lnTo>
                  <a:pt x="105377" y="10625"/>
                </a:lnTo>
                <a:lnTo>
                  <a:pt x="105141" y="9209"/>
                </a:lnTo>
                <a:lnTo>
                  <a:pt x="104905" y="7839"/>
                </a:lnTo>
                <a:lnTo>
                  <a:pt x="104621" y="6470"/>
                </a:lnTo>
                <a:lnTo>
                  <a:pt x="104314" y="5124"/>
                </a:lnTo>
                <a:lnTo>
                  <a:pt x="103960" y="3778"/>
                </a:lnTo>
                <a:lnTo>
                  <a:pt x="103606" y="2503"/>
                </a:lnTo>
                <a:lnTo>
                  <a:pt x="103205" y="1228"/>
                </a:lnTo>
                <a:lnTo>
                  <a:pt x="10278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6633125" y="4214800"/>
            <a:ext cx="2650950" cy="1049525"/>
          </a:xfrm>
          <a:custGeom>
            <a:avLst/>
            <a:gdLst/>
            <a:ahLst/>
            <a:cxnLst/>
            <a:rect l="l" t="t" r="r" b="b"/>
            <a:pathLst>
              <a:path w="106038" h="41981" extrusionOk="0">
                <a:moveTo>
                  <a:pt x="95" y="0"/>
                </a:moveTo>
                <a:lnTo>
                  <a:pt x="24" y="1015"/>
                </a:lnTo>
                <a:lnTo>
                  <a:pt x="0" y="2031"/>
                </a:lnTo>
                <a:lnTo>
                  <a:pt x="24" y="3070"/>
                </a:lnTo>
                <a:lnTo>
                  <a:pt x="95" y="4085"/>
                </a:lnTo>
                <a:lnTo>
                  <a:pt x="142" y="4604"/>
                </a:lnTo>
                <a:lnTo>
                  <a:pt x="213" y="5100"/>
                </a:lnTo>
                <a:lnTo>
                  <a:pt x="284" y="5620"/>
                </a:lnTo>
                <a:lnTo>
                  <a:pt x="402" y="6115"/>
                </a:lnTo>
                <a:lnTo>
                  <a:pt x="496" y="6611"/>
                </a:lnTo>
                <a:lnTo>
                  <a:pt x="638" y="7107"/>
                </a:lnTo>
                <a:lnTo>
                  <a:pt x="779" y="7603"/>
                </a:lnTo>
                <a:lnTo>
                  <a:pt x="945" y="8075"/>
                </a:lnTo>
                <a:lnTo>
                  <a:pt x="1110" y="8571"/>
                </a:lnTo>
                <a:lnTo>
                  <a:pt x="1322" y="9043"/>
                </a:lnTo>
                <a:lnTo>
                  <a:pt x="1535" y="9516"/>
                </a:lnTo>
                <a:lnTo>
                  <a:pt x="1747" y="9964"/>
                </a:lnTo>
                <a:lnTo>
                  <a:pt x="2007" y="10436"/>
                </a:lnTo>
                <a:lnTo>
                  <a:pt x="2267" y="10861"/>
                </a:lnTo>
                <a:lnTo>
                  <a:pt x="2550" y="11310"/>
                </a:lnTo>
                <a:lnTo>
                  <a:pt x="2857" y="11735"/>
                </a:lnTo>
                <a:lnTo>
                  <a:pt x="3164" y="12160"/>
                </a:lnTo>
                <a:lnTo>
                  <a:pt x="3518" y="12561"/>
                </a:lnTo>
                <a:lnTo>
                  <a:pt x="3872" y="12963"/>
                </a:lnTo>
                <a:lnTo>
                  <a:pt x="4250" y="13341"/>
                </a:lnTo>
                <a:lnTo>
                  <a:pt x="4652" y="13718"/>
                </a:lnTo>
                <a:lnTo>
                  <a:pt x="5077" y="14072"/>
                </a:lnTo>
                <a:lnTo>
                  <a:pt x="5525" y="14403"/>
                </a:lnTo>
                <a:lnTo>
                  <a:pt x="5974" y="14734"/>
                </a:lnTo>
                <a:lnTo>
                  <a:pt x="6352" y="14993"/>
                </a:lnTo>
                <a:lnTo>
                  <a:pt x="6753" y="15229"/>
                </a:lnTo>
                <a:lnTo>
                  <a:pt x="7131" y="15442"/>
                </a:lnTo>
                <a:lnTo>
                  <a:pt x="7532" y="15654"/>
                </a:lnTo>
                <a:lnTo>
                  <a:pt x="7934" y="15843"/>
                </a:lnTo>
                <a:lnTo>
                  <a:pt x="8359" y="16009"/>
                </a:lnTo>
                <a:lnTo>
                  <a:pt x="8760" y="16174"/>
                </a:lnTo>
                <a:lnTo>
                  <a:pt x="9185" y="16316"/>
                </a:lnTo>
                <a:lnTo>
                  <a:pt x="9610" y="16434"/>
                </a:lnTo>
                <a:lnTo>
                  <a:pt x="10035" y="16552"/>
                </a:lnTo>
                <a:lnTo>
                  <a:pt x="10909" y="16741"/>
                </a:lnTo>
                <a:lnTo>
                  <a:pt x="11806" y="16906"/>
                </a:lnTo>
                <a:lnTo>
                  <a:pt x="12703" y="17000"/>
                </a:lnTo>
                <a:lnTo>
                  <a:pt x="13624" y="17048"/>
                </a:lnTo>
                <a:lnTo>
                  <a:pt x="14568" y="17071"/>
                </a:lnTo>
                <a:lnTo>
                  <a:pt x="15536" y="17048"/>
                </a:lnTo>
                <a:lnTo>
                  <a:pt x="16504" y="17000"/>
                </a:lnTo>
                <a:lnTo>
                  <a:pt x="17496" y="16929"/>
                </a:lnTo>
                <a:lnTo>
                  <a:pt x="18511" y="16811"/>
                </a:lnTo>
                <a:lnTo>
                  <a:pt x="19527" y="16670"/>
                </a:lnTo>
                <a:lnTo>
                  <a:pt x="20542" y="16528"/>
                </a:lnTo>
                <a:lnTo>
                  <a:pt x="21581" y="16339"/>
                </a:lnTo>
                <a:lnTo>
                  <a:pt x="22643" y="16150"/>
                </a:lnTo>
                <a:lnTo>
                  <a:pt x="24768" y="15725"/>
                </a:lnTo>
                <a:lnTo>
                  <a:pt x="29089" y="14804"/>
                </a:lnTo>
                <a:lnTo>
                  <a:pt x="31309" y="14379"/>
                </a:lnTo>
                <a:lnTo>
                  <a:pt x="32418" y="14167"/>
                </a:lnTo>
                <a:lnTo>
                  <a:pt x="33528" y="13978"/>
                </a:lnTo>
                <a:lnTo>
                  <a:pt x="34638" y="13789"/>
                </a:lnTo>
                <a:lnTo>
                  <a:pt x="35748" y="13624"/>
                </a:lnTo>
                <a:lnTo>
                  <a:pt x="36857" y="13506"/>
                </a:lnTo>
                <a:lnTo>
                  <a:pt x="37967" y="13388"/>
                </a:lnTo>
                <a:lnTo>
                  <a:pt x="39053" y="13293"/>
                </a:lnTo>
                <a:lnTo>
                  <a:pt x="40116" y="13246"/>
                </a:lnTo>
                <a:lnTo>
                  <a:pt x="41131" y="13222"/>
                </a:lnTo>
                <a:lnTo>
                  <a:pt x="42146" y="13246"/>
                </a:lnTo>
                <a:lnTo>
                  <a:pt x="43091" y="13293"/>
                </a:lnTo>
                <a:lnTo>
                  <a:pt x="44035" y="13364"/>
                </a:lnTo>
                <a:lnTo>
                  <a:pt x="44932" y="13482"/>
                </a:lnTo>
                <a:lnTo>
                  <a:pt x="45806" y="13624"/>
                </a:lnTo>
                <a:lnTo>
                  <a:pt x="46679" y="13813"/>
                </a:lnTo>
                <a:lnTo>
                  <a:pt x="47506" y="14025"/>
                </a:lnTo>
                <a:lnTo>
                  <a:pt x="48309" y="14285"/>
                </a:lnTo>
                <a:lnTo>
                  <a:pt x="49111" y="14568"/>
                </a:lnTo>
                <a:lnTo>
                  <a:pt x="49867" y="14899"/>
                </a:lnTo>
                <a:lnTo>
                  <a:pt x="50646" y="15277"/>
                </a:lnTo>
                <a:lnTo>
                  <a:pt x="51378" y="15678"/>
                </a:lnTo>
                <a:lnTo>
                  <a:pt x="52110" y="16127"/>
                </a:lnTo>
                <a:lnTo>
                  <a:pt x="52818" y="16623"/>
                </a:lnTo>
                <a:lnTo>
                  <a:pt x="53527" y="17142"/>
                </a:lnTo>
                <a:lnTo>
                  <a:pt x="54211" y="17709"/>
                </a:lnTo>
                <a:lnTo>
                  <a:pt x="54920" y="18323"/>
                </a:lnTo>
                <a:lnTo>
                  <a:pt x="55581" y="18984"/>
                </a:lnTo>
                <a:lnTo>
                  <a:pt x="56266" y="19692"/>
                </a:lnTo>
                <a:lnTo>
                  <a:pt x="56950" y="20424"/>
                </a:lnTo>
                <a:lnTo>
                  <a:pt x="57611" y="21227"/>
                </a:lnTo>
                <a:lnTo>
                  <a:pt x="58296" y="22053"/>
                </a:lnTo>
                <a:lnTo>
                  <a:pt x="58981" y="22927"/>
                </a:lnTo>
                <a:lnTo>
                  <a:pt x="59642" y="23848"/>
                </a:lnTo>
                <a:lnTo>
                  <a:pt x="60327" y="24816"/>
                </a:lnTo>
                <a:lnTo>
                  <a:pt x="61035" y="25855"/>
                </a:lnTo>
                <a:lnTo>
                  <a:pt x="61720" y="26917"/>
                </a:lnTo>
                <a:lnTo>
                  <a:pt x="62428" y="28027"/>
                </a:lnTo>
                <a:lnTo>
                  <a:pt x="63160" y="29184"/>
                </a:lnTo>
                <a:lnTo>
                  <a:pt x="63538" y="29774"/>
                </a:lnTo>
                <a:lnTo>
                  <a:pt x="63916" y="30364"/>
                </a:lnTo>
                <a:lnTo>
                  <a:pt x="64317" y="30931"/>
                </a:lnTo>
                <a:lnTo>
                  <a:pt x="64718" y="31474"/>
                </a:lnTo>
                <a:lnTo>
                  <a:pt x="65143" y="32017"/>
                </a:lnTo>
                <a:lnTo>
                  <a:pt x="65592" y="32537"/>
                </a:lnTo>
                <a:lnTo>
                  <a:pt x="66041" y="33032"/>
                </a:lnTo>
                <a:lnTo>
                  <a:pt x="66513" y="33552"/>
                </a:lnTo>
                <a:lnTo>
                  <a:pt x="67009" y="34024"/>
                </a:lnTo>
                <a:lnTo>
                  <a:pt x="67505" y="34496"/>
                </a:lnTo>
                <a:lnTo>
                  <a:pt x="68000" y="34945"/>
                </a:lnTo>
                <a:lnTo>
                  <a:pt x="68520" y="35393"/>
                </a:lnTo>
                <a:lnTo>
                  <a:pt x="69039" y="35842"/>
                </a:lnTo>
                <a:lnTo>
                  <a:pt x="69582" y="36243"/>
                </a:lnTo>
                <a:lnTo>
                  <a:pt x="70125" y="36645"/>
                </a:lnTo>
                <a:lnTo>
                  <a:pt x="70692" y="37046"/>
                </a:lnTo>
                <a:lnTo>
                  <a:pt x="71259" y="37424"/>
                </a:lnTo>
                <a:lnTo>
                  <a:pt x="71825" y="37778"/>
                </a:lnTo>
                <a:lnTo>
                  <a:pt x="72416" y="38132"/>
                </a:lnTo>
                <a:lnTo>
                  <a:pt x="73006" y="38463"/>
                </a:lnTo>
                <a:lnTo>
                  <a:pt x="73596" y="38770"/>
                </a:lnTo>
                <a:lnTo>
                  <a:pt x="74210" y="39077"/>
                </a:lnTo>
                <a:lnTo>
                  <a:pt x="74824" y="39384"/>
                </a:lnTo>
                <a:lnTo>
                  <a:pt x="75438" y="39643"/>
                </a:lnTo>
                <a:lnTo>
                  <a:pt x="76075" y="39903"/>
                </a:lnTo>
                <a:lnTo>
                  <a:pt x="76713" y="40163"/>
                </a:lnTo>
                <a:lnTo>
                  <a:pt x="77350" y="40375"/>
                </a:lnTo>
                <a:lnTo>
                  <a:pt x="77988" y="40612"/>
                </a:lnTo>
                <a:lnTo>
                  <a:pt x="78625" y="40800"/>
                </a:lnTo>
                <a:lnTo>
                  <a:pt x="79287" y="40989"/>
                </a:lnTo>
                <a:lnTo>
                  <a:pt x="79924" y="41155"/>
                </a:lnTo>
                <a:lnTo>
                  <a:pt x="80585" y="41320"/>
                </a:lnTo>
                <a:lnTo>
                  <a:pt x="81246" y="41462"/>
                </a:lnTo>
                <a:lnTo>
                  <a:pt x="81907" y="41580"/>
                </a:lnTo>
                <a:lnTo>
                  <a:pt x="82568" y="41674"/>
                </a:lnTo>
                <a:lnTo>
                  <a:pt x="83253" y="41769"/>
                </a:lnTo>
                <a:lnTo>
                  <a:pt x="83914" y="41839"/>
                </a:lnTo>
                <a:lnTo>
                  <a:pt x="84575" y="41910"/>
                </a:lnTo>
                <a:lnTo>
                  <a:pt x="85260" y="41957"/>
                </a:lnTo>
                <a:lnTo>
                  <a:pt x="85921" y="41981"/>
                </a:lnTo>
                <a:lnTo>
                  <a:pt x="87267" y="41981"/>
                </a:lnTo>
                <a:lnTo>
                  <a:pt x="87928" y="41957"/>
                </a:lnTo>
                <a:lnTo>
                  <a:pt x="88589" y="41910"/>
                </a:lnTo>
                <a:lnTo>
                  <a:pt x="89250" y="41863"/>
                </a:lnTo>
                <a:lnTo>
                  <a:pt x="89912" y="41792"/>
                </a:lnTo>
                <a:lnTo>
                  <a:pt x="90573" y="41698"/>
                </a:lnTo>
                <a:lnTo>
                  <a:pt x="91234" y="41603"/>
                </a:lnTo>
                <a:lnTo>
                  <a:pt x="91871" y="41462"/>
                </a:lnTo>
                <a:lnTo>
                  <a:pt x="92532" y="41320"/>
                </a:lnTo>
                <a:lnTo>
                  <a:pt x="93170" y="41178"/>
                </a:lnTo>
                <a:lnTo>
                  <a:pt x="93807" y="40989"/>
                </a:lnTo>
                <a:lnTo>
                  <a:pt x="94445" y="40800"/>
                </a:lnTo>
                <a:lnTo>
                  <a:pt x="95082" y="40588"/>
                </a:lnTo>
                <a:lnTo>
                  <a:pt x="95696" y="40352"/>
                </a:lnTo>
                <a:lnTo>
                  <a:pt x="96310" y="40116"/>
                </a:lnTo>
                <a:lnTo>
                  <a:pt x="96924" y="39856"/>
                </a:lnTo>
                <a:lnTo>
                  <a:pt x="97514" y="39573"/>
                </a:lnTo>
                <a:lnTo>
                  <a:pt x="98105" y="39266"/>
                </a:lnTo>
                <a:lnTo>
                  <a:pt x="98695" y="38935"/>
                </a:lnTo>
                <a:lnTo>
                  <a:pt x="99285" y="38605"/>
                </a:lnTo>
                <a:lnTo>
                  <a:pt x="99852" y="38250"/>
                </a:lnTo>
                <a:lnTo>
                  <a:pt x="100395" y="37873"/>
                </a:lnTo>
                <a:lnTo>
                  <a:pt x="100962" y="37471"/>
                </a:lnTo>
                <a:lnTo>
                  <a:pt x="101245" y="37259"/>
                </a:lnTo>
                <a:lnTo>
                  <a:pt x="101528" y="36999"/>
                </a:lnTo>
                <a:lnTo>
                  <a:pt x="101812" y="36716"/>
                </a:lnTo>
                <a:lnTo>
                  <a:pt x="102071" y="36432"/>
                </a:lnTo>
                <a:lnTo>
                  <a:pt x="102331" y="36102"/>
                </a:lnTo>
                <a:lnTo>
                  <a:pt x="102567" y="35771"/>
                </a:lnTo>
                <a:lnTo>
                  <a:pt x="102803" y="35417"/>
                </a:lnTo>
                <a:lnTo>
                  <a:pt x="103039" y="35039"/>
                </a:lnTo>
                <a:lnTo>
                  <a:pt x="103275" y="34662"/>
                </a:lnTo>
                <a:lnTo>
                  <a:pt x="103488" y="34260"/>
                </a:lnTo>
                <a:lnTo>
                  <a:pt x="103677" y="33835"/>
                </a:lnTo>
                <a:lnTo>
                  <a:pt x="103889" y="33387"/>
                </a:lnTo>
                <a:lnTo>
                  <a:pt x="104244" y="32442"/>
                </a:lnTo>
                <a:lnTo>
                  <a:pt x="104574" y="31450"/>
                </a:lnTo>
                <a:lnTo>
                  <a:pt x="104881" y="30411"/>
                </a:lnTo>
                <a:lnTo>
                  <a:pt x="105141" y="29302"/>
                </a:lnTo>
                <a:lnTo>
                  <a:pt x="105353" y="28145"/>
                </a:lnTo>
                <a:lnTo>
                  <a:pt x="105566" y="26941"/>
                </a:lnTo>
                <a:lnTo>
                  <a:pt x="105731" y="25713"/>
                </a:lnTo>
                <a:lnTo>
                  <a:pt x="105849" y="24438"/>
                </a:lnTo>
                <a:lnTo>
                  <a:pt x="105944" y="23139"/>
                </a:lnTo>
                <a:lnTo>
                  <a:pt x="106014" y="21793"/>
                </a:lnTo>
                <a:lnTo>
                  <a:pt x="106038" y="20448"/>
                </a:lnTo>
                <a:lnTo>
                  <a:pt x="106038" y="19078"/>
                </a:lnTo>
                <a:lnTo>
                  <a:pt x="106014" y="17685"/>
                </a:lnTo>
                <a:lnTo>
                  <a:pt x="105944" y="16268"/>
                </a:lnTo>
                <a:lnTo>
                  <a:pt x="105849" y="14852"/>
                </a:lnTo>
                <a:lnTo>
                  <a:pt x="105707" y="13435"/>
                </a:lnTo>
                <a:lnTo>
                  <a:pt x="105566" y="12018"/>
                </a:lnTo>
                <a:lnTo>
                  <a:pt x="105377" y="10625"/>
                </a:lnTo>
                <a:lnTo>
                  <a:pt x="105141" y="9209"/>
                </a:lnTo>
                <a:lnTo>
                  <a:pt x="104905" y="7839"/>
                </a:lnTo>
                <a:lnTo>
                  <a:pt x="104621" y="6470"/>
                </a:lnTo>
                <a:lnTo>
                  <a:pt x="104314" y="5124"/>
                </a:lnTo>
                <a:lnTo>
                  <a:pt x="103960" y="3778"/>
                </a:lnTo>
                <a:lnTo>
                  <a:pt x="103606" y="2503"/>
                </a:lnTo>
                <a:lnTo>
                  <a:pt x="103205" y="1228"/>
                </a:lnTo>
                <a:lnTo>
                  <a:pt x="10278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220300" y="4327345"/>
            <a:ext cx="303900" cy="30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268150" y="3060691"/>
            <a:ext cx="631200" cy="63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576825" y="106452"/>
            <a:ext cx="531600" cy="53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108425" y="701304"/>
            <a:ext cx="227400" cy="22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613688" y="890321"/>
            <a:ext cx="365873" cy="365659"/>
          </a:xfrm>
          <a:custGeom>
            <a:avLst/>
            <a:gdLst/>
            <a:ahLst/>
            <a:cxnLst/>
            <a:rect l="l" t="t" r="r" b="b"/>
            <a:pathLst>
              <a:path w="35958" h="35937" extrusionOk="0">
                <a:moveTo>
                  <a:pt x="17625" y="0"/>
                </a:moveTo>
                <a:lnTo>
                  <a:pt x="17375" y="21"/>
                </a:lnTo>
                <a:lnTo>
                  <a:pt x="17103" y="63"/>
                </a:lnTo>
                <a:lnTo>
                  <a:pt x="16853" y="146"/>
                </a:lnTo>
                <a:lnTo>
                  <a:pt x="16707" y="188"/>
                </a:lnTo>
                <a:lnTo>
                  <a:pt x="16561" y="250"/>
                </a:lnTo>
                <a:lnTo>
                  <a:pt x="16415" y="313"/>
                </a:lnTo>
                <a:lnTo>
                  <a:pt x="16269" y="396"/>
                </a:lnTo>
                <a:lnTo>
                  <a:pt x="16144" y="480"/>
                </a:lnTo>
                <a:lnTo>
                  <a:pt x="16019" y="584"/>
                </a:lnTo>
                <a:lnTo>
                  <a:pt x="15894" y="709"/>
                </a:lnTo>
                <a:lnTo>
                  <a:pt x="15789" y="834"/>
                </a:lnTo>
                <a:lnTo>
                  <a:pt x="15706" y="959"/>
                </a:lnTo>
                <a:lnTo>
                  <a:pt x="15623" y="1105"/>
                </a:lnTo>
                <a:lnTo>
                  <a:pt x="15560" y="1251"/>
                </a:lnTo>
                <a:lnTo>
                  <a:pt x="15497" y="1397"/>
                </a:lnTo>
                <a:lnTo>
                  <a:pt x="15414" y="1710"/>
                </a:lnTo>
                <a:lnTo>
                  <a:pt x="15372" y="2023"/>
                </a:lnTo>
                <a:lnTo>
                  <a:pt x="15393" y="2357"/>
                </a:lnTo>
                <a:lnTo>
                  <a:pt x="15435" y="2670"/>
                </a:lnTo>
                <a:lnTo>
                  <a:pt x="15518" y="2941"/>
                </a:lnTo>
                <a:lnTo>
                  <a:pt x="15623" y="3212"/>
                </a:lnTo>
                <a:lnTo>
                  <a:pt x="15748" y="3462"/>
                </a:lnTo>
                <a:lnTo>
                  <a:pt x="15894" y="3713"/>
                </a:lnTo>
                <a:lnTo>
                  <a:pt x="16061" y="3942"/>
                </a:lnTo>
                <a:lnTo>
                  <a:pt x="16248" y="4130"/>
                </a:lnTo>
                <a:lnTo>
                  <a:pt x="16436" y="4297"/>
                </a:lnTo>
                <a:lnTo>
                  <a:pt x="16624" y="4401"/>
                </a:lnTo>
                <a:lnTo>
                  <a:pt x="16832" y="4463"/>
                </a:lnTo>
                <a:lnTo>
                  <a:pt x="17041" y="4505"/>
                </a:lnTo>
                <a:lnTo>
                  <a:pt x="16832" y="7988"/>
                </a:lnTo>
                <a:lnTo>
                  <a:pt x="16811" y="8322"/>
                </a:lnTo>
                <a:lnTo>
                  <a:pt x="16353" y="8426"/>
                </a:lnTo>
                <a:lnTo>
                  <a:pt x="15894" y="8531"/>
                </a:lnTo>
                <a:lnTo>
                  <a:pt x="15435" y="8656"/>
                </a:lnTo>
                <a:lnTo>
                  <a:pt x="14997" y="8823"/>
                </a:lnTo>
                <a:lnTo>
                  <a:pt x="14559" y="8989"/>
                </a:lnTo>
                <a:lnTo>
                  <a:pt x="14142" y="9177"/>
                </a:lnTo>
                <a:lnTo>
                  <a:pt x="13725" y="9406"/>
                </a:lnTo>
                <a:lnTo>
                  <a:pt x="13328" y="9636"/>
                </a:lnTo>
                <a:lnTo>
                  <a:pt x="11847" y="7571"/>
                </a:lnTo>
                <a:lnTo>
                  <a:pt x="10992" y="6361"/>
                </a:lnTo>
                <a:lnTo>
                  <a:pt x="11138" y="6174"/>
                </a:lnTo>
                <a:lnTo>
                  <a:pt x="11284" y="5965"/>
                </a:lnTo>
                <a:lnTo>
                  <a:pt x="11409" y="5757"/>
                </a:lnTo>
                <a:lnTo>
                  <a:pt x="11493" y="5527"/>
                </a:lnTo>
                <a:lnTo>
                  <a:pt x="11535" y="5402"/>
                </a:lnTo>
                <a:lnTo>
                  <a:pt x="11555" y="5256"/>
                </a:lnTo>
                <a:lnTo>
                  <a:pt x="11576" y="4964"/>
                </a:lnTo>
                <a:lnTo>
                  <a:pt x="11555" y="4693"/>
                </a:lnTo>
                <a:lnTo>
                  <a:pt x="11472" y="4422"/>
                </a:lnTo>
                <a:lnTo>
                  <a:pt x="11409" y="4255"/>
                </a:lnTo>
                <a:lnTo>
                  <a:pt x="11347" y="4109"/>
                </a:lnTo>
                <a:lnTo>
                  <a:pt x="11243" y="3859"/>
                </a:lnTo>
                <a:lnTo>
                  <a:pt x="11097" y="3629"/>
                </a:lnTo>
                <a:lnTo>
                  <a:pt x="10971" y="3400"/>
                </a:lnTo>
                <a:lnTo>
                  <a:pt x="10805" y="3191"/>
                </a:lnTo>
                <a:lnTo>
                  <a:pt x="10700" y="3066"/>
                </a:lnTo>
                <a:lnTo>
                  <a:pt x="10575" y="2962"/>
                </a:lnTo>
                <a:lnTo>
                  <a:pt x="10450" y="2857"/>
                </a:lnTo>
                <a:lnTo>
                  <a:pt x="10304" y="2774"/>
                </a:lnTo>
                <a:lnTo>
                  <a:pt x="10158" y="2691"/>
                </a:lnTo>
                <a:lnTo>
                  <a:pt x="10012" y="2628"/>
                </a:lnTo>
                <a:lnTo>
                  <a:pt x="9845" y="2586"/>
                </a:lnTo>
                <a:lnTo>
                  <a:pt x="9678" y="2545"/>
                </a:lnTo>
                <a:lnTo>
                  <a:pt x="9407" y="2524"/>
                </a:lnTo>
                <a:lnTo>
                  <a:pt x="9157" y="2545"/>
                </a:lnTo>
                <a:lnTo>
                  <a:pt x="8886" y="2586"/>
                </a:lnTo>
                <a:lnTo>
                  <a:pt x="8656" y="2691"/>
                </a:lnTo>
                <a:lnTo>
                  <a:pt x="8406" y="2795"/>
                </a:lnTo>
                <a:lnTo>
                  <a:pt x="8197" y="2941"/>
                </a:lnTo>
                <a:lnTo>
                  <a:pt x="7989" y="3108"/>
                </a:lnTo>
                <a:lnTo>
                  <a:pt x="7822" y="3316"/>
                </a:lnTo>
                <a:lnTo>
                  <a:pt x="7718" y="3421"/>
                </a:lnTo>
                <a:lnTo>
                  <a:pt x="7613" y="3546"/>
                </a:lnTo>
                <a:lnTo>
                  <a:pt x="7530" y="3692"/>
                </a:lnTo>
                <a:lnTo>
                  <a:pt x="7447" y="3817"/>
                </a:lnTo>
                <a:lnTo>
                  <a:pt x="7384" y="3984"/>
                </a:lnTo>
                <a:lnTo>
                  <a:pt x="7322" y="4130"/>
                </a:lnTo>
                <a:lnTo>
                  <a:pt x="7280" y="4297"/>
                </a:lnTo>
                <a:lnTo>
                  <a:pt x="7259" y="4463"/>
                </a:lnTo>
                <a:lnTo>
                  <a:pt x="7238" y="4609"/>
                </a:lnTo>
                <a:lnTo>
                  <a:pt x="7259" y="4776"/>
                </a:lnTo>
                <a:lnTo>
                  <a:pt x="7259" y="4922"/>
                </a:lnTo>
                <a:lnTo>
                  <a:pt x="7301" y="5089"/>
                </a:lnTo>
                <a:lnTo>
                  <a:pt x="7384" y="5402"/>
                </a:lnTo>
                <a:lnTo>
                  <a:pt x="7509" y="5694"/>
                </a:lnTo>
                <a:lnTo>
                  <a:pt x="7697" y="5965"/>
                </a:lnTo>
                <a:lnTo>
                  <a:pt x="7905" y="6215"/>
                </a:lnTo>
                <a:lnTo>
                  <a:pt x="8093" y="6424"/>
                </a:lnTo>
                <a:lnTo>
                  <a:pt x="8323" y="6591"/>
                </a:lnTo>
                <a:lnTo>
                  <a:pt x="8573" y="6737"/>
                </a:lnTo>
                <a:lnTo>
                  <a:pt x="8823" y="6862"/>
                </a:lnTo>
                <a:lnTo>
                  <a:pt x="9073" y="6987"/>
                </a:lnTo>
                <a:lnTo>
                  <a:pt x="9345" y="7050"/>
                </a:lnTo>
                <a:lnTo>
                  <a:pt x="9574" y="7091"/>
                </a:lnTo>
                <a:lnTo>
                  <a:pt x="9803" y="7091"/>
                </a:lnTo>
                <a:lnTo>
                  <a:pt x="10012" y="7050"/>
                </a:lnTo>
                <a:lnTo>
                  <a:pt x="10221" y="6966"/>
                </a:lnTo>
                <a:lnTo>
                  <a:pt x="11827" y="10053"/>
                </a:lnTo>
                <a:lnTo>
                  <a:pt x="12098" y="10574"/>
                </a:lnTo>
                <a:lnTo>
                  <a:pt x="11827" y="10825"/>
                </a:lnTo>
                <a:lnTo>
                  <a:pt x="11555" y="11075"/>
                </a:lnTo>
                <a:lnTo>
                  <a:pt x="11305" y="11367"/>
                </a:lnTo>
                <a:lnTo>
                  <a:pt x="11055" y="11638"/>
                </a:lnTo>
                <a:lnTo>
                  <a:pt x="10825" y="11951"/>
                </a:lnTo>
                <a:lnTo>
                  <a:pt x="10596" y="12243"/>
                </a:lnTo>
                <a:lnTo>
                  <a:pt x="10387" y="12556"/>
                </a:lnTo>
                <a:lnTo>
                  <a:pt x="10200" y="12890"/>
                </a:lnTo>
                <a:lnTo>
                  <a:pt x="7697" y="11617"/>
                </a:lnTo>
                <a:lnTo>
                  <a:pt x="6383" y="10950"/>
                </a:lnTo>
                <a:lnTo>
                  <a:pt x="6425" y="10700"/>
                </a:lnTo>
                <a:lnTo>
                  <a:pt x="6466" y="10470"/>
                </a:lnTo>
                <a:lnTo>
                  <a:pt x="6466" y="10220"/>
                </a:lnTo>
                <a:lnTo>
                  <a:pt x="6446" y="9970"/>
                </a:lnTo>
                <a:lnTo>
                  <a:pt x="6425" y="9844"/>
                </a:lnTo>
                <a:lnTo>
                  <a:pt x="6383" y="9698"/>
                </a:lnTo>
                <a:lnTo>
                  <a:pt x="6258" y="9448"/>
                </a:lnTo>
                <a:lnTo>
                  <a:pt x="6112" y="9198"/>
                </a:lnTo>
                <a:lnTo>
                  <a:pt x="5924" y="8989"/>
                </a:lnTo>
                <a:lnTo>
                  <a:pt x="5799" y="8885"/>
                </a:lnTo>
                <a:lnTo>
                  <a:pt x="5653" y="8781"/>
                </a:lnTo>
                <a:lnTo>
                  <a:pt x="5444" y="8614"/>
                </a:lnTo>
                <a:lnTo>
                  <a:pt x="5215" y="8468"/>
                </a:lnTo>
                <a:lnTo>
                  <a:pt x="4986" y="8343"/>
                </a:lnTo>
                <a:lnTo>
                  <a:pt x="4756" y="8218"/>
                </a:lnTo>
                <a:lnTo>
                  <a:pt x="4610" y="8155"/>
                </a:lnTo>
                <a:lnTo>
                  <a:pt x="4443" y="8113"/>
                </a:lnTo>
                <a:lnTo>
                  <a:pt x="4276" y="8093"/>
                </a:lnTo>
                <a:lnTo>
                  <a:pt x="4110" y="8072"/>
                </a:lnTo>
                <a:lnTo>
                  <a:pt x="3964" y="8072"/>
                </a:lnTo>
                <a:lnTo>
                  <a:pt x="3797" y="8093"/>
                </a:lnTo>
                <a:lnTo>
                  <a:pt x="3630" y="8113"/>
                </a:lnTo>
                <a:lnTo>
                  <a:pt x="3463" y="8155"/>
                </a:lnTo>
                <a:lnTo>
                  <a:pt x="3213" y="8259"/>
                </a:lnTo>
                <a:lnTo>
                  <a:pt x="2983" y="8405"/>
                </a:lnTo>
                <a:lnTo>
                  <a:pt x="2796" y="8572"/>
                </a:lnTo>
                <a:lnTo>
                  <a:pt x="2608" y="8760"/>
                </a:lnTo>
                <a:lnTo>
                  <a:pt x="2462" y="8968"/>
                </a:lnTo>
                <a:lnTo>
                  <a:pt x="2337" y="9198"/>
                </a:lnTo>
                <a:lnTo>
                  <a:pt x="2232" y="9448"/>
                </a:lnTo>
                <a:lnTo>
                  <a:pt x="2170" y="9698"/>
                </a:lnTo>
                <a:lnTo>
                  <a:pt x="2128" y="9844"/>
                </a:lnTo>
                <a:lnTo>
                  <a:pt x="2086" y="10011"/>
                </a:lnTo>
                <a:lnTo>
                  <a:pt x="2066" y="10178"/>
                </a:lnTo>
                <a:lnTo>
                  <a:pt x="2066" y="10324"/>
                </a:lnTo>
                <a:lnTo>
                  <a:pt x="2086" y="10491"/>
                </a:lnTo>
                <a:lnTo>
                  <a:pt x="2107" y="10658"/>
                </a:lnTo>
                <a:lnTo>
                  <a:pt x="2149" y="10825"/>
                </a:lnTo>
                <a:lnTo>
                  <a:pt x="2191" y="10971"/>
                </a:lnTo>
                <a:lnTo>
                  <a:pt x="2253" y="11117"/>
                </a:lnTo>
                <a:lnTo>
                  <a:pt x="2337" y="11263"/>
                </a:lnTo>
                <a:lnTo>
                  <a:pt x="2420" y="11388"/>
                </a:lnTo>
                <a:lnTo>
                  <a:pt x="2504" y="11513"/>
                </a:lnTo>
                <a:lnTo>
                  <a:pt x="2733" y="11742"/>
                </a:lnTo>
                <a:lnTo>
                  <a:pt x="2983" y="11951"/>
                </a:lnTo>
                <a:lnTo>
                  <a:pt x="3275" y="12118"/>
                </a:lnTo>
                <a:lnTo>
                  <a:pt x="3567" y="12243"/>
                </a:lnTo>
                <a:lnTo>
                  <a:pt x="3838" y="12326"/>
                </a:lnTo>
                <a:lnTo>
                  <a:pt x="4130" y="12368"/>
                </a:lnTo>
                <a:lnTo>
                  <a:pt x="4402" y="12410"/>
                </a:lnTo>
                <a:lnTo>
                  <a:pt x="4694" y="12389"/>
                </a:lnTo>
                <a:lnTo>
                  <a:pt x="4965" y="12368"/>
                </a:lnTo>
                <a:lnTo>
                  <a:pt x="5236" y="12326"/>
                </a:lnTo>
                <a:lnTo>
                  <a:pt x="5465" y="12243"/>
                </a:lnTo>
                <a:lnTo>
                  <a:pt x="5653" y="12139"/>
                </a:lnTo>
                <a:lnTo>
                  <a:pt x="5841" y="11993"/>
                </a:lnTo>
                <a:lnTo>
                  <a:pt x="5987" y="11847"/>
                </a:lnTo>
                <a:lnTo>
                  <a:pt x="8823" y="13849"/>
                </a:lnTo>
                <a:lnTo>
                  <a:pt x="9511" y="14329"/>
                </a:lnTo>
                <a:lnTo>
                  <a:pt x="9407" y="14662"/>
                </a:lnTo>
                <a:lnTo>
                  <a:pt x="9303" y="14996"/>
                </a:lnTo>
                <a:lnTo>
                  <a:pt x="9219" y="15330"/>
                </a:lnTo>
                <a:lnTo>
                  <a:pt x="9136" y="15684"/>
                </a:lnTo>
                <a:lnTo>
                  <a:pt x="9073" y="16018"/>
                </a:lnTo>
                <a:lnTo>
                  <a:pt x="9011" y="16373"/>
                </a:lnTo>
                <a:lnTo>
                  <a:pt x="8969" y="16748"/>
                </a:lnTo>
                <a:lnTo>
                  <a:pt x="8948" y="17103"/>
                </a:lnTo>
                <a:lnTo>
                  <a:pt x="5882" y="17124"/>
                </a:lnTo>
                <a:lnTo>
                  <a:pt x="4402" y="17144"/>
                </a:lnTo>
                <a:lnTo>
                  <a:pt x="4339" y="16894"/>
                </a:lnTo>
                <a:lnTo>
                  <a:pt x="4256" y="16665"/>
                </a:lnTo>
                <a:lnTo>
                  <a:pt x="4151" y="16456"/>
                </a:lnTo>
                <a:lnTo>
                  <a:pt x="4005" y="16248"/>
                </a:lnTo>
                <a:lnTo>
                  <a:pt x="3922" y="16143"/>
                </a:lnTo>
                <a:lnTo>
                  <a:pt x="3838" y="16039"/>
                </a:lnTo>
                <a:lnTo>
                  <a:pt x="3609" y="15851"/>
                </a:lnTo>
                <a:lnTo>
                  <a:pt x="3359" y="15726"/>
                </a:lnTo>
                <a:lnTo>
                  <a:pt x="3088" y="15622"/>
                </a:lnTo>
                <a:lnTo>
                  <a:pt x="2921" y="15580"/>
                </a:lnTo>
                <a:lnTo>
                  <a:pt x="2754" y="15559"/>
                </a:lnTo>
                <a:lnTo>
                  <a:pt x="2504" y="15497"/>
                </a:lnTo>
                <a:lnTo>
                  <a:pt x="2232" y="15476"/>
                </a:lnTo>
                <a:lnTo>
                  <a:pt x="1961" y="15455"/>
                </a:lnTo>
                <a:lnTo>
                  <a:pt x="1711" y="15476"/>
                </a:lnTo>
                <a:lnTo>
                  <a:pt x="1544" y="15497"/>
                </a:lnTo>
                <a:lnTo>
                  <a:pt x="1377" y="15518"/>
                </a:lnTo>
                <a:lnTo>
                  <a:pt x="1231" y="15559"/>
                </a:lnTo>
                <a:lnTo>
                  <a:pt x="1064" y="15622"/>
                </a:lnTo>
                <a:lnTo>
                  <a:pt x="918" y="15705"/>
                </a:lnTo>
                <a:lnTo>
                  <a:pt x="793" y="15789"/>
                </a:lnTo>
                <a:lnTo>
                  <a:pt x="647" y="15893"/>
                </a:lnTo>
                <a:lnTo>
                  <a:pt x="543" y="16018"/>
                </a:lnTo>
                <a:lnTo>
                  <a:pt x="355" y="16227"/>
                </a:lnTo>
                <a:lnTo>
                  <a:pt x="230" y="16456"/>
                </a:lnTo>
                <a:lnTo>
                  <a:pt x="126" y="16686"/>
                </a:lnTo>
                <a:lnTo>
                  <a:pt x="42" y="16936"/>
                </a:lnTo>
                <a:lnTo>
                  <a:pt x="1" y="17186"/>
                </a:lnTo>
                <a:lnTo>
                  <a:pt x="1" y="17457"/>
                </a:lnTo>
                <a:lnTo>
                  <a:pt x="22" y="17708"/>
                </a:lnTo>
                <a:lnTo>
                  <a:pt x="84" y="17979"/>
                </a:lnTo>
                <a:lnTo>
                  <a:pt x="126" y="18125"/>
                </a:lnTo>
                <a:lnTo>
                  <a:pt x="168" y="18292"/>
                </a:lnTo>
                <a:lnTo>
                  <a:pt x="209" y="18438"/>
                </a:lnTo>
                <a:lnTo>
                  <a:pt x="293" y="18584"/>
                </a:lnTo>
                <a:lnTo>
                  <a:pt x="376" y="18730"/>
                </a:lnTo>
                <a:lnTo>
                  <a:pt x="480" y="18855"/>
                </a:lnTo>
                <a:lnTo>
                  <a:pt x="585" y="18980"/>
                </a:lnTo>
                <a:lnTo>
                  <a:pt x="689" y="19084"/>
                </a:lnTo>
                <a:lnTo>
                  <a:pt x="814" y="19188"/>
                </a:lnTo>
                <a:lnTo>
                  <a:pt x="960" y="19293"/>
                </a:lnTo>
                <a:lnTo>
                  <a:pt x="1085" y="19355"/>
                </a:lnTo>
                <a:lnTo>
                  <a:pt x="1231" y="19439"/>
                </a:lnTo>
                <a:lnTo>
                  <a:pt x="1544" y="19543"/>
                </a:lnTo>
                <a:lnTo>
                  <a:pt x="1857" y="19585"/>
                </a:lnTo>
                <a:lnTo>
                  <a:pt x="2170" y="19606"/>
                </a:lnTo>
                <a:lnTo>
                  <a:pt x="2504" y="19585"/>
                </a:lnTo>
                <a:lnTo>
                  <a:pt x="2775" y="19543"/>
                </a:lnTo>
                <a:lnTo>
                  <a:pt x="3067" y="19460"/>
                </a:lnTo>
                <a:lnTo>
                  <a:pt x="3317" y="19334"/>
                </a:lnTo>
                <a:lnTo>
                  <a:pt x="3567" y="19188"/>
                </a:lnTo>
                <a:lnTo>
                  <a:pt x="3818" y="19063"/>
                </a:lnTo>
                <a:lnTo>
                  <a:pt x="4026" y="18876"/>
                </a:lnTo>
                <a:lnTo>
                  <a:pt x="4193" y="18709"/>
                </a:lnTo>
                <a:lnTo>
                  <a:pt x="4318" y="18521"/>
                </a:lnTo>
                <a:lnTo>
                  <a:pt x="4402" y="18333"/>
                </a:lnTo>
                <a:lnTo>
                  <a:pt x="4464" y="18104"/>
                </a:lnTo>
                <a:lnTo>
                  <a:pt x="7905" y="18584"/>
                </a:lnTo>
                <a:lnTo>
                  <a:pt x="9011" y="18730"/>
                </a:lnTo>
                <a:lnTo>
                  <a:pt x="9053" y="19063"/>
                </a:lnTo>
                <a:lnTo>
                  <a:pt x="9115" y="19397"/>
                </a:lnTo>
                <a:lnTo>
                  <a:pt x="9282" y="20064"/>
                </a:lnTo>
                <a:lnTo>
                  <a:pt x="9470" y="20690"/>
                </a:lnTo>
                <a:lnTo>
                  <a:pt x="9720" y="21316"/>
                </a:lnTo>
                <a:lnTo>
                  <a:pt x="9616" y="21378"/>
                </a:lnTo>
                <a:lnTo>
                  <a:pt x="6800" y="22859"/>
                </a:lnTo>
                <a:lnTo>
                  <a:pt x="5507" y="23548"/>
                </a:lnTo>
                <a:lnTo>
                  <a:pt x="5340" y="23360"/>
                </a:lnTo>
                <a:lnTo>
                  <a:pt x="5152" y="23193"/>
                </a:lnTo>
                <a:lnTo>
                  <a:pt x="4944" y="23047"/>
                </a:lnTo>
                <a:lnTo>
                  <a:pt x="4735" y="22943"/>
                </a:lnTo>
                <a:lnTo>
                  <a:pt x="4610" y="22880"/>
                </a:lnTo>
                <a:lnTo>
                  <a:pt x="4485" y="22838"/>
                </a:lnTo>
                <a:lnTo>
                  <a:pt x="4214" y="22776"/>
                </a:lnTo>
                <a:lnTo>
                  <a:pt x="3922" y="22776"/>
                </a:lnTo>
                <a:lnTo>
                  <a:pt x="3630" y="22797"/>
                </a:lnTo>
                <a:lnTo>
                  <a:pt x="3463" y="22838"/>
                </a:lnTo>
                <a:lnTo>
                  <a:pt x="3317" y="22901"/>
                </a:lnTo>
                <a:lnTo>
                  <a:pt x="3046" y="22964"/>
                </a:lnTo>
                <a:lnTo>
                  <a:pt x="2796" y="23068"/>
                </a:lnTo>
                <a:lnTo>
                  <a:pt x="2566" y="23172"/>
                </a:lnTo>
                <a:lnTo>
                  <a:pt x="2337" y="23297"/>
                </a:lnTo>
                <a:lnTo>
                  <a:pt x="2191" y="23402"/>
                </a:lnTo>
                <a:lnTo>
                  <a:pt x="2066" y="23506"/>
                </a:lnTo>
                <a:lnTo>
                  <a:pt x="1961" y="23610"/>
                </a:lnTo>
                <a:lnTo>
                  <a:pt x="1836" y="23735"/>
                </a:lnTo>
                <a:lnTo>
                  <a:pt x="1753" y="23881"/>
                </a:lnTo>
                <a:lnTo>
                  <a:pt x="1669" y="24006"/>
                </a:lnTo>
                <a:lnTo>
                  <a:pt x="1607" y="24173"/>
                </a:lnTo>
                <a:lnTo>
                  <a:pt x="1544" y="24319"/>
                </a:lnTo>
                <a:lnTo>
                  <a:pt x="1482" y="24590"/>
                </a:lnTo>
                <a:lnTo>
                  <a:pt x="1461" y="24862"/>
                </a:lnTo>
                <a:lnTo>
                  <a:pt x="1482" y="25112"/>
                </a:lnTo>
                <a:lnTo>
                  <a:pt x="1544" y="25383"/>
                </a:lnTo>
                <a:lnTo>
                  <a:pt x="1628" y="25612"/>
                </a:lnTo>
                <a:lnTo>
                  <a:pt x="1732" y="25863"/>
                </a:lnTo>
                <a:lnTo>
                  <a:pt x="1878" y="26071"/>
                </a:lnTo>
                <a:lnTo>
                  <a:pt x="2045" y="26280"/>
                </a:lnTo>
                <a:lnTo>
                  <a:pt x="2149" y="26405"/>
                </a:lnTo>
                <a:lnTo>
                  <a:pt x="2253" y="26509"/>
                </a:lnTo>
                <a:lnTo>
                  <a:pt x="2378" y="26634"/>
                </a:lnTo>
                <a:lnTo>
                  <a:pt x="2504" y="26718"/>
                </a:lnTo>
                <a:lnTo>
                  <a:pt x="2650" y="26801"/>
                </a:lnTo>
                <a:lnTo>
                  <a:pt x="2796" y="26885"/>
                </a:lnTo>
                <a:lnTo>
                  <a:pt x="2962" y="26947"/>
                </a:lnTo>
                <a:lnTo>
                  <a:pt x="3108" y="26989"/>
                </a:lnTo>
                <a:lnTo>
                  <a:pt x="3275" y="27031"/>
                </a:lnTo>
                <a:lnTo>
                  <a:pt x="3421" y="27031"/>
                </a:lnTo>
                <a:lnTo>
                  <a:pt x="3588" y="27051"/>
                </a:lnTo>
                <a:lnTo>
                  <a:pt x="3734" y="27031"/>
                </a:lnTo>
                <a:lnTo>
                  <a:pt x="4068" y="26989"/>
                </a:lnTo>
                <a:lnTo>
                  <a:pt x="4360" y="26905"/>
                </a:lnTo>
                <a:lnTo>
                  <a:pt x="4673" y="26759"/>
                </a:lnTo>
                <a:lnTo>
                  <a:pt x="4944" y="26593"/>
                </a:lnTo>
                <a:lnTo>
                  <a:pt x="5173" y="26426"/>
                </a:lnTo>
                <a:lnTo>
                  <a:pt x="5361" y="26217"/>
                </a:lnTo>
                <a:lnTo>
                  <a:pt x="5549" y="25988"/>
                </a:lnTo>
                <a:lnTo>
                  <a:pt x="5716" y="25758"/>
                </a:lnTo>
                <a:lnTo>
                  <a:pt x="5862" y="25529"/>
                </a:lnTo>
                <a:lnTo>
                  <a:pt x="5966" y="25258"/>
                </a:lnTo>
                <a:lnTo>
                  <a:pt x="6028" y="25049"/>
                </a:lnTo>
                <a:lnTo>
                  <a:pt x="6049" y="24820"/>
                </a:lnTo>
                <a:lnTo>
                  <a:pt x="6049" y="24611"/>
                </a:lnTo>
                <a:lnTo>
                  <a:pt x="5987" y="24382"/>
                </a:lnTo>
                <a:lnTo>
                  <a:pt x="9282" y="23214"/>
                </a:lnTo>
                <a:lnTo>
                  <a:pt x="10513" y="22755"/>
                </a:lnTo>
                <a:lnTo>
                  <a:pt x="10888" y="23297"/>
                </a:lnTo>
                <a:lnTo>
                  <a:pt x="11305" y="23777"/>
                </a:lnTo>
                <a:lnTo>
                  <a:pt x="11743" y="24257"/>
                </a:lnTo>
                <a:lnTo>
                  <a:pt x="12223" y="24695"/>
                </a:lnTo>
                <a:lnTo>
                  <a:pt x="12077" y="24903"/>
                </a:lnTo>
                <a:lnTo>
                  <a:pt x="10262" y="27510"/>
                </a:lnTo>
                <a:lnTo>
                  <a:pt x="9428" y="28741"/>
                </a:lnTo>
                <a:lnTo>
                  <a:pt x="9199" y="28657"/>
                </a:lnTo>
                <a:lnTo>
                  <a:pt x="8948" y="28595"/>
                </a:lnTo>
                <a:lnTo>
                  <a:pt x="8719" y="28553"/>
                </a:lnTo>
                <a:lnTo>
                  <a:pt x="8469" y="28532"/>
                </a:lnTo>
                <a:lnTo>
                  <a:pt x="8323" y="28532"/>
                </a:lnTo>
                <a:lnTo>
                  <a:pt x="8197" y="28553"/>
                </a:lnTo>
                <a:lnTo>
                  <a:pt x="7926" y="28637"/>
                </a:lnTo>
                <a:lnTo>
                  <a:pt x="7655" y="28762"/>
                </a:lnTo>
                <a:lnTo>
                  <a:pt x="7426" y="28929"/>
                </a:lnTo>
                <a:lnTo>
                  <a:pt x="7301" y="29033"/>
                </a:lnTo>
                <a:lnTo>
                  <a:pt x="7176" y="29158"/>
                </a:lnTo>
                <a:lnTo>
                  <a:pt x="6988" y="29346"/>
                </a:lnTo>
                <a:lnTo>
                  <a:pt x="6800" y="29533"/>
                </a:lnTo>
                <a:lnTo>
                  <a:pt x="6654" y="29763"/>
                </a:lnTo>
                <a:lnTo>
                  <a:pt x="6508" y="29971"/>
                </a:lnTo>
                <a:lnTo>
                  <a:pt x="6425" y="30117"/>
                </a:lnTo>
                <a:lnTo>
                  <a:pt x="6362" y="30263"/>
                </a:lnTo>
                <a:lnTo>
                  <a:pt x="6300" y="30430"/>
                </a:lnTo>
                <a:lnTo>
                  <a:pt x="6279" y="30576"/>
                </a:lnTo>
                <a:lnTo>
                  <a:pt x="6237" y="30743"/>
                </a:lnTo>
                <a:lnTo>
                  <a:pt x="6237" y="30910"/>
                </a:lnTo>
                <a:lnTo>
                  <a:pt x="6237" y="31077"/>
                </a:lnTo>
                <a:lnTo>
                  <a:pt x="6279" y="31244"/>
                </a:lnTo>
                <a:lnTo>
                  <a:pt x="6341" y="31515"/>
                </a:lnTo>
                <a:lnTo>
                  <a:pt x="6446" y="31744"/>
                </a:lnTo>
                <a:lnTo>
                  <a:pt x="6592" y="31974"/>
                </a:lnTo>
                <a:lnTo>
                  <a:pt x="6758" y="32182"/>
                </a:lnTo>
                <a:lnTo>
                  <a:pt x="6946" y="32349"/>
                </a:lnTo>
                <a:lnTo>
                  <a:pt x="7155" y="32516"/>
                </a:lnTo>
                <a:lnTo>
                  <a:pt x="7384" y="32641"/>
                </a:lnTo>
                <a:lnTo>
                  <a:pt x="7613" y="32745"/>
                </a:lnTo>
                <a:lnTo>
                  <a:pt x="7759" y="32808"/>
                </a:lnTo>
                <a:lnTo>
                  <a:pt x="7926" y="32850"/>
                </a:lnTo>
                <a:lnTo>
                  <a:pt x="8072" y="32891"/>
                </a:lnTo>
                <a:lnTo>
                  <a:pt x="8239" y="32912"/>
                </a:lnTo>
                <a:lnTo>
                  <a:pt x="8406" y="32933"/>
                </a:lnTo>
                <a:lnTo>
                  <a:pt x="8573" y="32933"/>
                </a:lnTo>
                <a:lnTo>
                  <a:pt x="8719" y="32912"/>
                </a:lnTo>
                <a:lnTo>
                  <a:pt x="8886" y="32891"/>
                </a:lnTo>
                <a:lnTo>
                  <a:pt x="9032" y="32850"/>
                </a:lnTo>
                <a:lnTo>
                  <a:pt x="9199" y="32787"/>
                </a:lnTo>
                <a:lnTo>
                  <a:pt x="9345" y="32725"/>
                </a:lnTo>
                <a:lnTo>
                  <a:pt x="9470" y="32641"/>
                </a:lnTo>
                <a:lnTo>
                  <a:pt x="9741" y="32453"/>
                </a:lnTo>
                <a:lnTo>
                  <a:pt x="9970" y="32224"/>
                </a:lnTo>
                <a:lnTo>
                  <a:pt x="10158" y="31974"/>
                </a:lnTo>
                <a:lnTo>
                  <a:pt x="10325" y="31682"/>
                </a:lnTo>
                <a:lnTo>
                  <a:pt x="10450" y="31431"/>
                </a:lnTo>
                <a:lnTo>
                  <a:pt x="10533" y="31160"/>
                </a:lnTo>
                <a:lnTo>
                  <a:pt x="10596" y="30889"/>
                </a:lnTo>
                <a:lnTo>
                  <a:pt x="10638" y="30597"/>
                </a:lnTo>
                <a:lnTo>
                  <a:pt x="10638" y="30326"/>
                </a:lnTo>
                <a:lnTo>
                  <a:pt x="10638" y="30034"/>
                </a:lnTo>
                <a:lnTo>
                  <a:pt x="10575" y="29805"/>
                </a:lnTo>
                <a:lnTo>
                  <a:pt x="10513" y="29596"/>
                </a:lnTo>
                <a:lnTo>
                  <a:pt x="10387" y="29408"/>
                </a:lnTo>
                <a:lnTo>
                  <a:pt x="10262" y="29241"/>
                </a:lnTo>
                <a:lnTo>
                  <a:pt x="12619" y="26697"/>
                </a:lnTo>
                <a:lnTo>
                  <a:pt x="13579" y="25654"/>
                </a:lnTo>
                <a:lnTo>
                  <a:pt x="14142" y="25946"/>
                </a:lnTo>
                <a:lnTo>
                  <a:pt x="14705" y="26217"/>
                </a:lnTo>
                <a:lnTo>
                  <a:pt x="15310" y="26447"/>
                </a:lnTo>
                <a:lnTo>
                  <a:pt x="15915" y="26613"/>
                </a:lnTo>
                <a:lnTo>
                  <a:pt x="15873" y="26905"/>
                </a:lnTo>
                <a:lnTo>
                  <a:pt x="15477" y="30055"/>
                </a:lnTo>
                <a:lnTo>
                  <a:pt x="15289" y="31515"/>
                </a:lnTo>
                <a:lnTo>
                  <a:pt x="15059" y="31557"/>
                </a:lnTo>
                <a:lnTo>
                  <a:pt x="14809" y="31619"/>
                </a:lnTo>
                <a:lnTo>
                  <a:pt x="14580" y="31682"/>
                </a:lnTo>
                <a:lnTo>
                  <a:pt x="14350" y="31786"/>
                </a:lnTo>
                <a:lnTo>
                  <a:pt x="14246" y="31849"/>
                </a:lnTo>
                <a:lnTo>
                  <a:pt x="14121" y="31932"/>
                </a:lnTo>
                <a:lnTo>
                  <a:pt x="13912" y="32141"/>
                </a:lnTo>
                <a:lnTo>
                  <a:pt x="13745" y="32370"/>
                </a:lnTo>
                <a:lnTo>
                  <a:pt x="13620" y="32620"/>
                </a:lnTo>
                <a:lnTo>
                  <a:pt x="13558" y="32766"/>
                </a:lnTo>
                <a:lnTo>
                  <a:pt x="13495" y="32933"/>
                </a:lnTo>
                <a:lnTo>
                  <a:pt x="13412" y="33183"/>
                </a:lnTo>
                <a:lnTo>
                  <a:pt x="13349" y="33455"/>
                </a:lnTo>
                <a:lnTo>
                  <a:pt x="13307" y="33705"/>
                </a:lnTo>
                <a:lnTo>
                  <a:pt x="13287" y="33976"/>
                </a:lnTo>
                <a:lnTo>
                  <a:pt x="13266" y="34143"/>
                </a:lnTo>
                <a:lnTo>
                  <a:pt x="13287" y="34310"/>
                </a:lnTo>
                <a:lnTo>
                  <a:pt x="13307" y="34456"/>
                </a:lnTo>
                <a:lnTo>
                  <a:pt x="13349" y="34623"/>
                </a:lnTo>
                <a:lnTo>
                  <a:pt x="13412" y="34769"/>
                </a:lnTo>
                <a:lnTo>
                  <a:pt x="13474" y="34935"/>
                </a:lnTo>
                <a:lnTo>
                  <a:pt x="13558" y="35061"/>
                </a:lnTo>
                <a:lnTo>
                  <a:pt x="13662" y="35207"/>
                </a:lnTo>
                <a:lnTo>
                  <a:pt x="13850" y="35394"/>
                </a:lnTo>
                <a:lnTo>
                  <a:pt x="14037" y="35582"/>
                </a:lnTo>
                <a:lnTo>
                  <a:pt x="14267" y="35707"/>
                </a:lnTo>
                <a:lnTo>
                  <a:pt x="14517" y="35811"/>
                </a:lnTo>
                <a:lnTo>
                  <a:pt x="14767" y="35895"/>
                </a:lnTo>
                <a:lnTo>
                  <a:pt x="15018" y="35916"/>
                </a:lnTo>
                <a:lnTo>
                  <a:pt x="15289" y="35937"/>
                </a:lnTo>
                <a:lnTo>
                  <a:pt x="15539" y="35916"/>
                </a:lnTo>
                <a:lnTo>
                  <a:pt x="15706" y="35895"/>
                </a:lnTo>
                <a:lnTo>
                  <a:pt x="15852" y="35874"/>
                </a:lnTo>
                <a:lnTo>
                  <a:pt x="16019" y="35832"/>
                </a:lnTo>
                <a:lnTo>
                  <a:pt x="16165" y="35791"/>
                </a:lnTo>
                <a:lnTo>
                  <a:pt x="16332" y="35728"/>
                </a:lnTo>
                <a:lnTo>
                  <a:pt x="16478" y="35645"/>
                </a:lnTo>
                <a:lnTo>
                  <a:pt x="16603" y="35561"/>
                </a:lnTo>
                <a:lnTo>
                  <a:pt x="16728" y="35457"/>
                </a:lnTo>
                <a:lnTo>
                  <a:pt x="16853" y="35353"/>
                </a:lnTo>
                <a:lnTo>
                  <a:pt x="16957" y="35227"/>
                </a:lnTo>
                <a:lnTo>
                  <a:pt x="17062" y="35102"/>
                </a:lnTo>
                <a:lnTo>
                  <a:pt x="17145" y="34977"/>
                </a:lnTo>
                <a:lnTo>
                  <a:pt x="17291" y="34685"/>
                </a:lnTo>
                <a:lnTo>
                  <a:pt x="17395" y="34372"/>
                </a:lnTo>
                <a:lnTo>
                  <a:pt x="17437" y="34059"/>
                </a:lnTo>
                <a:lnTo>
                  <a:pt x="17458" y="33726"/>
                </a:lnTo>
                <a:lnTo>
                  <a:pt x="17458" y="33455"/>
                </a:lnTo>
                <a:lnTo>
                  <a:pt x="17395" y="33163"/>
                </a:lnTo>
                <a:lnTo>
                  <a:pt x="17333" y="32891"/>
                </a:lnTo>
                <a:lnTo>
                  <a:pt x="17229" y="32620"/>
                </a:lnTo>
                <a:lnTo>
                  <a:pt x="17103" y="32370"/>
                </a:lnTo>
                <a:lnTo>
                  <a:pt x="16978" y="32120"/>
                </a:lnTo>
                <a:lnTo>
                  <a:pt x="16832" y="31953"/>
                </a:lnTo>
                <a:lnTo>
                  <a:pt x="16665" y="31807"/>
                </a:lnTo>
                <a:lnTo>
                  <a:pt x="16478" y="31682"/>
                </a:lnTo>
                <a:lnTo>
                  <a:pt x="16269" y="31598"/>
                </a:lnTo>
                <a:lnTo>
                  <a:pt x="17187" y="28240"/>
                </a:lnTo>
                <a:lnTo>
                  <a:pt x="17562" y="26905"/>
                </a:lnTo>
                <a:lnTo>
                  <a:pt x="17938" y="26926"/>
                </a:lnTo>
                <a:lnTo>
                  <a:pt x="18292" y="26926"/>
                </a:lnTo>
                <a:lnTo>
                  <a:pt x="18751" y="26905"/>
                </a:lnTo>
                <a:lnTo>
                  <a:pt x="19231" y="26885"/>
                </a:lnTo>
                <a:lnTo>
                  <a:pt x="19669" y="26822"/>
                </a:lnTo>
                <a:lnTo>
                  <a:pt x="20128" y="26739"/>
                </a:lnTo>
                <a:lnTo>
                  <a:pt x="20190" y="26926"/>
                </a:lnTo>
                <a:lnTo>
                  <a:pt x="21296" y="29909"/>
                </a:lnTo>
                <a:lnTo>
                  <a:pt x="21796" y="31306"/>
                </a:lnTo>
                <a:lnTo>
                  <a:pt x="21588" y="31431"/>
                </a:lnTo>
                <a:lnTo>
                  <a:pt x="21400" y="31598"/>
                </a:lnTo>
                <a:lnTo>
                  <a:pt x="21233" y="31765"/>
                </a:lnTo>
                <a:lnTo>
                  <a:pt x="21087" y="31953"/>
                </a:lnTo>
                <a:lnTo>
                  <a:pt x="21004" y="32078"/>
                </a:lnTo>
                <a:lnTo>
                  <a:pt x="20941" y="32203"/>
                </a:lnTo>
                <a:lnTo>
                  <a:pt x="20858" y="32474"/>
                </a:lnTo>
                <a:lnTo>
                  <a:pt x="20816" y="32766"/>
                </a:lnTo>
                <a:lnTo>
                  <a:pt x="20795" y="33037"/>
                </a:lnTo>
                <a:lnTo>
                  <a:pt x="20816" y="33204"/>
                </a:lnTo>
                <a:lnTo>
                  <a:pt x="20858" y="33371"/>
                </a:lnTo>
                <a:lnTo>
                  <a:pt x="20899" y="33642"/>
                </a:lnTo>
                <a:lnTo>
                  <a:pt x="20962" y="33893"/>
                </a:lnTo>
                <a:lnTo>
                  <a:pt x="21024" y="34164"/>
                </a:lnTo>
                <a:lnTo>
                  <a:pt x="21129" y="34393"/>
                </a:lnTo>
                <a:lnTo>
                  <a:pt x="21191" y="34539"/>
                </a:lnTo>
                <a:lnTo>
                  <a:pt x="21296" y="34685"/>
                </a:lnTo>
                <a:lnTo>
                  <a:pt x="21379" y="34831"/>
                </a:lnTo>
                <a:lnTo>
                  <a:pt x="21483" y="34935"/>
                </a:lnTo>
                <a:lnTo>
                  <a:pt x="21608" y="35061"/>
                </a:lnTo>
                <a:lnTo>
                  <a:pt x="21734" y="35165"/>
                </a:lnTo>
                <a:lnTo>
                  <a:pt x="21880" y="35248"/>
                </a:lnTo>
                <a:lnTo>
                  <a:pt x="22026" y="35311"/>
                </a:lnTo>
                <a:lnTo>
                  <a:pt x="22297" y="35415"/>
                </a:lnTo>
                <a:lnTo>
                  <a:pt x="22547" y="35457"/>
                </a:lnTo>
                <a:lnTo>
                  <a:pt x="22818" y="35478"/>
                </a:lnTo>
                <a:lnTo>
                  <a:pt x="23068" y="35457"/>
                </a:lnTo>
                <a:lnTo>
                  <a:pt x="23319" y="35415"/>
                </a:lnTo>
                <a:lnTo>
                  <a:pt x="23569" y="35332"/>
                </a:lnTo>
                <a:lnTo>
                  <a:pt x="23819" y="35227"/>
                </a:lnTo>
                <a:lnTo>
                  <a:pt x="24028" y="35081"/>
                </a:lnTo>
                <a:lnTo>
                  <a:pt x="24174" y="34998"/>
                </a:lnTo>
                <a:lnTo>
                  <a:pt x="24299" y="34894"/>
                </a:lnTo>
                <a:lnTo>
                  <a:pt x="24424" y="34789"/>
                </a:lnTo>
                <a:lnTo>
                  <a:pt x="24528" y="34685"/>
                </a:lnTo>
                <a:lnTo>
                  <a:pt x="24633" y="34560"/>
                </a:lnTo>
                <a:lnTo>
                  <a:pt x="24737" y="34414"/>
                </a:lnTo>
                <a:lnTo>
                  <a:pt x="24820" y="34268"/>
                </a:lnTo>
                <a:lnTo>
                  <a:pt x="24883" y="34122"/>
                </a:lnTo>
                <a:lnTo>
                  <a:pt x="24925" y="33976"/>
                </a:lnTo>
                <a:lnTo>
                  <a:pt x="24966" y="33830"/>
                </a:lnTo>
                <a:lnTo>
                  <a:pt x="25008" y="33663"/>
                </a:lnTo>
                <a:lnTo>
                  <a:pt x="25008" y="33517"/>
                </a:lnTo>
                <a:lnTo>
                  <a:pt x="25008" y="33183"/>
                </a:lnTo>
                <a:lnTo>
                  <a:pt x="24966" y="32871"/>
                </a:lnTo>
                <a:lnTo>
                  <a:pt x="24862" y="32558"/>
                </a:lnTo>
                <a:lnTo>
                  <a:pt x="24737" y="32245"/>
                </a:lnTo>
                <a:lnTo>
                  <a:pt x="24591" y="32015"/>
                </a:lnTo>
                <a:lnTo>
                  <a:pt x="24424" y="31786"/>
                </a:lnTo>
                <a:lnTo>
                  <a:pt x="24236" y="31577"/>
                </a:lnTo>
                <a:lnTo>
                  <a:pt x="24007" y="31390"/>
                </a:lnTo>
                <a:lnTo>
                  <a:pt x="23798" y="31202"/>
                </a:lnTo>
                <a:lnTo>
                  <a:pt x="23569" y="31056"/>
                </a:lnTo>
                <a:lnTo>
                  <a:pt x="23340" y="30973"/>
                </a:lnTo>
                <a:lnTo>
                  <a:pt x="23131" y="30910"/>
                </a:lnTo>
                <a:lnTo>
                  <a:pt x="22902" y="30889"/>
                </a:lnTo>
                <a:lnTo>
                  <a:pt x="22693" y="30910"/>
                </a:lnTo>
                <a:lnTo>
                  <a:pt x="21963" y="27510"/>
                </a:lnTo>
                <a:lnTo>
                  <a:pt x="21713" y="26280"/>
                </a:lnTo>
                <a:lnTo>
                  <a:pt x="22318" y="26009"/>
                </a:lnTo>
                <a:lnTo>
                  <a:pt x="22922" y="25717"/>
                </a:lnTo>
                <a:lnTo>
                  <a:pt x="23486" y="25362"/>
                </a:lnTo>
                <a:lnTo>
                  <a:pt x="24028" y="24966"/>
                </a:lnTo>
                <a:lnTo>
                  <a:pt x="26364" y="27114"/>
                </a:lnTo>
                <a:lnTo>
                  <a:pt x="27469" y="28094"/>
                </a:lnTo>
                <a:lnTo>
                  <a:pt x="27344" y="28324"/>
                </a:lnTo>
                <a:lnTo>
                  <a:pt x="27240" y="28553"/>
                </a:lnTo>
                <a:lnTo>
                  <a:pt x="27177" y="28783"/>
                </a:lnTo>
                <a:lnTo>
                  <a:pt x="27136" y="29012"/>
                </a:lnTo>
                <a:lnTo>
                  <a:pt x="27115" y="29158"/>
                </a:lnTo>
                <a:lnTo>
                  <a:pt x="27115" y="29304"/>
                </a:lnTo>
                <a:lnTo>
                  <a:pt x="27156" y="29575"/>
                </a:lnTo>
                <a:lnTo>
                  <a:pt x="27261" y="29846"/>
                </a:lnTo>
                <a:lnTo>
                  <a:pt x="27386" y="30097"/>
                </a:lnTo>
                <a:lnTo>
                  <a:pt x="27469" y="30243"/>
                </a:lnTo>
                <a:lnTo>
                  <a:pt x="27574" y="30389"/>
                </a:lnTo>
                <a:lnTo>
                  <a:pt x="27740" y="30597"/>
                </a:lnTo>
                <a:lnTo>
                  <a:pt x="27907" y="30806"/>
                </a:lnTo>
                <a:lnTo>
                  <a:pt x="28095" y="30993"/>
                </a:lnTo>
                <a:lnTo>
                  <a:pt x="28304" y="31160"/>
                </a:lnTo>
                <a:lnTo>
                  <a:pt x="28429" y="31265"/>
                </a:lnTo>
                <a:lnTo>
                  <a:pt x="28575" y="31348"/>
                </a:lnTo>
                <a:lnTo>
                  <a:pt x="28721" y="31411"/>
                </a:lnTo>
                <a:lnTo>
                  <a:pt x="28867" y="31473"/>
                </a:lnTo>
                <a:lnTo>
                  <a:pt x="29034" y="31515"/>
                </a:lnTo>
                <a:lnTo>
                  <a:pt x="29180" y="31557"/>
                </a:lnTo>
                <a:lnTo>
                  <a:pt x="29513" y="31557"/>
                </a:lnTo>
                <a:lnTo>
                  <a:pt x="29784" y="31536"/>
                </a:lnTo>
                <a:lnTo>
                  <a:pt x="30056" y="31452"/>
                </a:lnTo>
                <a:lnTo>
                  <a:pt x="30285" y="31348"/>
                </a:lnTo>
                <a:lnTo>
                  <a:pt x="30514" y="31223"/>
                </a:lnTo>
                <a:lnTo>
                  <a:pt x="30723" y="31056"/>
                </a:lnTo>
                <a:lnTo>
                  <a:pt x="30890" y="30868"/>
                </a:lnTo>
                <a:lnTo>
                  <a:pt x="31057" y="30660"/>
                </a:lnTo>
                <a:lnTo>
                  <a:pt x="31182" y="30430"/>
                </a:lnTo>
                <a:lnTo>
                  <a:pt x="31265" y="30284"/>
                </a:lnTo>
                <a:lnTo>
                  <a:pt x="31349" y="30138"/>
                </a:lnTo>
                <a:lnTo>
                  <a:pt x="31411" y="29992"/>
                </a:lnTo>
                <a:lnTo>
                  <a:pt x="31453" y="29846"/>
                </a:lnTo>
                <a:lnTo>
                  <a:pt x="31474" y="29679"/>
                </a:lnTo>
                <a:lnTo>
                  <a:pt x="31495" y="29513"/>
                </a:lnTo>
                <a:lnTo>
                  <a:pt x="31515" y="29346"/>
                </a:lnTo>
                <a:lnTo>
                  <a:pt x="31495" y="29200"/>
                </a:lnTo>
                <a:lnTo>
                  <a:pt x="31474" y="29033"/>
                </a:lnTo>
                <a:lnTo>
                  <a:pt x="31453" y="28887"/>
                </a:lnTo>
                <a:lnTo>
                  <a:pt x="31390" y="28720"/>
                </a:lnTo>
                <a:lnTo>
                  <a:pt x="31328" y="28574"/>
                </a:lnTo>
                <a:lnTo>
                  <a:pt x="31182" y="28303"/>
                </a:lnTo>
                <a:lnTo>
                  <a:pt x="30994" y="28032"/>
                </a:lnTo>
                <a:lnTo>
                  <a:pt x="30765" y="27802"/>
                </a:lnTo>
                <a:lnTo>
                  <a:pt x="30514" y="27594"/>
                </a:lnTo>
                <a:lnTo>
                  <a:pt x="30264" y="27448"/>
                </a:lnTo>
                <a:lnTo>
                  <a:pt x="30014" y="27323"/>
                </a:lnTo>
                <a:lnTo>
                  <a:pt x="29743" y="27218"/>
                </a:lnTo>
                <a:lnTo>
                  <a:pt x="29472" y="27156"/>
                </a:lnTo>
                <a:lnTo>
                  <a:pt x="29200" y="27093"/>
                </a:lnTo>
                <a:lnTo>
                  <a:pt x="28908" y="27072"/>
                </a:lnTo>
                <a:lnTo>
                  <a:pt x="28679" y="27093"/>
                </a:lnTo>
                <a:lnTo>
                  <a:pt x="28470" y="27156"/>
                </a:lnTo>
                <a:lnTo>
                  <a:pt x="28262" y="27239"/>
                </a:lnTo>
                <a:lnTo>
                  <a:pt x="28074" y="27343"/>
                </a:lnTo>
                <a:lnTo>
                  <a:pt x="25863" y="24653"/>
                </a:lnTo>
                <a:lnTo>
                  <a:pt x="25217" y="23860"/>
                </a:lnTo>
                <a:lnTo>
                  <a:pt x="25446" y="23610"/>
                </a:lnTo>
                <a:lnTo>
                  <a:pt x="25676" y="23339"/>
                </a:lnTo>
                <a:lnTo>
                  <a:pt x="25884" y="23047"/>
                </a:lnTo>
                <a:lnTo>
                  <a:pt x="26072" y="22755"/>
                </a:lnTo>
                <a:lnTo>
                  <a:pt x="26280" y="22463"/>
                </a:lnTo>
                <a:lnTo>
                  <a:pt x="26447" y="22150"/>
                </a:lnTo>
                <a:lnTo>
                  <a:pt x="26614" y="21837"/>
                </a:lnTo>
                <a:lnTo>
                  <a:pt x="26781" y="21524"/>
                </a:lnTo>
                <a:lnTo>
                  <a:pt x="29597" y="22275"/>
                </a:lnTo>
                <a:lnTo>
                  <a:pt x="31015" y="22651"/>
                </a:lnTo>
                <a:lnTo>
                  <a:pt x="31015" y="22901"/>
                </a:lnTo>
                <a:lnTo>
                  <a:pt x="31036" y="23151"/>
                </a:lnTo>
                <a:lnTo>
                  <a:pt x="31077" y="23402"/>
                </a:lnTo>
                <a:lnTo>
                  <a:pt x="31140" y="23631"/>
                </a:lnTo>
                <a:lnTo>
                  <a:pt x="31203" y="23756"/>
                </a:lnTo>
                <a:lnTo>
                  <a:pt x="31265" y="23881"/>
                </a:lnTo>
                <a:lnTo>
                  <a:pt x="31432" y="24111"/>
                </a:lnTo>
                <a:lnTo>
                  <a:pt x="31641" y="24298"/>
                </a:lnTo>
                <a:lnTo>
                  <a:pt x="31870" y="24465"/>
                </a:lnTo>
                <a:lnTo>
                  <a:pt x="32016" y="24549"/>
                </a:lnTo>
                <a:lnTo>
                  <a:pt x="32183" y="24632"/>
                </a:lnTo>
                <a:lnTo>
                  <a:pt x="32412" y="24757"/>
                </a:lnTo>
                <a:lnTo>
                  <a:pt x="32663" y="24841"/>
                </a:lnTo>
                <a:lnTo>
                  <a:pt x="32913" y="24924"/>
                </a:lnTo>
                <a:lnTo>
                  <a:pt x="33163" y="24987"/>
                </a:lnTo>
                <a:lnTo>
                  <a:pt x="33330" y="25008"/>
                </a:lnTo>
                <a:lnTo>
                  <a:pt x="33497" y="25028"/>
                </a:lnTo>
                <a:lnTo>
                  <a:pt x="33664" y="25028"/>
                </a:lnTo>
                <a:lnTo>
                  <a:pt x="33831" y="25008"/>
                </a:lnTo>
                <a:lnTo>
                  <a:pt x="33977" y="24966"/>
                </a:lnTo>
                <a:lnTo>
                  <a:pt x="34143" y="24924"/>
                </a:lnTo>
                <a:lnTo>
                  <a:pt x="34289" y="24862"/>
                </a:lnTo>
                <a:lnTo>
                  <a:pt x="34435" y="24778"/>
                </a:lnTo>
                <a:lnTo>
                  <a:pt x="34665" y="24632"/>
                </a:lnTo>
                <a:lnTo>
                  <a:pt x="34853" y="24444"/>
                </a:lnTo>
                <a:lnTo>
                  <a:pt x="35019" y="24236"/>
                </a:lnTo>
                <a:lnTo>
                  <a:pt x="35165" y="24006"/>
                </a:lnTo>
                <a:lnTo>
                  <a:pt x="35270" y="23777"/>
                </a:lnTo>
                <a:lnTo>
                  <a:pt x="35332" y="23527"/>
                </a:lnTo>
                <a:lnTo>
                  <a:pt x="35374" y="23276"/>
                </a:lnTo>
                <a:lnTo>
                  <a:pt x="35395" y="23005"/>
                </a:lnTo>
                <a:lnTo>
                  <a:pt x="35416" y="22838"/>
                </a:lnTo>
                <a:lnTo>
                  <a:pt x="35395" y="22692"/>
                </a:lnTo>
                <a:lnTo>
                  <a:pt x="35395" y="22526"/>
                </a:lnTo>
                <a:lnTo>
                  <a:pt x="35353" y="22359"/>
                </a:lnTo>
                <a:lnTo>
                  <a:pt x="35311" y="22213"/>
                </a:lnTo>
                <a:lnTo>
                  <a:pt x="35249" y="22046"/>
                </a:lnTo>
                <a:lnTo>
                  <a:pt x="35186" y="21900"/>
                </a:lnTo>
                <a:lnTo>
                  <a:pt x="35103" y="21775"/>
                </a:lnTo>
                <a:lnTo>
                  <a:pt x="35019" y="21629"/>
                </a:lnTo>
                <a:lnTo>
                  <a:pt x="34915" y="21504"/>
                </a:lnTo>
                <a:lnTo>
                  <a:pt x="34790" y="21399"/>
                </a:lnTo>
                <a:lnTo>
                  <a:pt x="34686" y="21295"/>
                </a:lnTo>
                <a:lnTo>
                  <a:pt x="34415" y="21107"/>
                </a:lnTo>
                <a:lnTo>
                  <a:pt x="34123" y="20961"/>
                </a:lnTo>
                <a:lnTo>
                  <a:pt x="33810" y="20878"/>
                </a:lnTo>
                <a:lnTo>
                  <a:pt x="33497" y="20794"/>
                </a:lnTo>
                <a:lnTo>
                  <a:pt x="33205" y="20774"/>
                </a:lnTo>
                <a:lnTo>
                  <a:pt x="32913" y="20794"/>
                </a:lnTo>
                <a:lnTo>
                  <a:pt x="32642" y="20836"/>
                </a:lnTo>
                <a:lnTo>
                  <a:pt x="32350" y="20899"/>
                </a:lnTo>
                <a:lnTo>
                  <a:pt x="32099" y="20982"/>
                </a:lnTo>
                <a:lnTo>
                  <a:pt x="31828" y="21086"/>
                </a:lnTo>
                <a:lnTo>
                  <a:pt x="31641" y="21212"/>
                </a:lnTo>
                <a:lnTo>
                  <a:pt x="31474" y="21358"/>
                </a:lnTo>
                <a:lnTo>
                  <a:pt x="31328" y="21524"/>
                </a:lnTo>
                <a:lnTo>
                  <a:pt x="31223" y="21712"/>
                </a:lnTo>
                <a:lnTo>
                  <a:pt x="28012" y="20336"/>
                </a:lnTo>
                <a:lnTo>
                  <a:pt x="27323" y="20044"/>
                </a:lnTo>
                <a:lnTo>
                  <a:pt x="27469" y="19439"/>
                </a:lnTo>
                <a:lnTo>
                  <a:pt x="27574" y="18834"/>
                </a:lnTo>
                <a:lnTo>
                  <a:pt x="27636" y="18208"/>
                </a:lnTo>
                <a:lnTo>
                  <a:pt x="27657" y="17562"/>
                </a:lnTo>
                <a:lnTo>
                  <a:pt x="27636" y="17082"/>
                </a:lnTo>
                <a:lnTo>
                  <a:pt x="30222" y="16498"/>
                </a:lnTo>
                <a:lnTo>
                  <a:pt x="31661" y="16185"/>
                </a:lnTo>
                <a:lnTo>
                  <a:pt x="31766" y="16414"/>
                </a:lnTo>
                <a:lnTo>
                  <a:pt x="31912" y="16623"/>
                </a:lnTo>
                <a:lnTo>
                  <a:pt x="32058" y="16811"/>
                </a:lnTo>
                <a:lnTo>
                  <a:pt x="32225" y="16978"/>
                </a:lnTo>
                <a:lnTo>
                  <a:pt x="32329" y="17082"/>
                </a:lnTo>
                <a:lnTo>
                  <a:pt x="32454" y="17144"/>
                </a:lnTo>
                <a:lnTo>
                  <a:pt x="32704" y="17270"/>
                </a:lnTo>
                <a:lnTo>
                  <a:pt x="32975" y="17374"/>
                </a:lnTo>
                <a:lnTo>
                  <a:pt x="33247" y="17416"/>
                </a:lnTo>
                <a:lnTo>
                  <a:pt x="33434" y="17416"/>
                </a:lnTo>
                <a:lnTo>
                  <a:pt x="33601" y="17395"/>
                </a:lnTo>
                <a:lnTo>
                  <a:pt x="33872" y="17395"/>
                </a:lnTo>
                <a:lnTo>
                  <a:pt x="34123" y="17374"/>
                </a:lnTo>
                <a:lnTo>
                  <a:pt x="34394" y="17332"/>
                </a:lnTo>
                <a:lnTo>
                  <a:pt x="34644" y="17270"/>
                </a:lnTo>
                <a:lnTo>
                  <a:pt x="34811" y="17207"/>
                </a:lnTo>
                <a:lnTo>
                  <a:pt x="34957" y="17144"/>
                </a:lnTo>
                <a:lnTo>
                  <a:pt x="35103" y="17061"/>
                </a:lnTo>
                <a:lnTo>
                  <a:pt x="35228" y="16978"/>
                </a:lnTo>
                <a:lnTo>
                  <a:pt x="35353" y="16873"/>
                </a:lnTo>
                <a:lnTo>
                  <a:pt x="35478" y="16769"/>
                </a:lnTo>
                <a:lnTo>
                  <a:pt x="35583" y="16623"/>
                </a:lnTo>
                <a:lnTo>
                  <a:pt x="35687" y="16498"/>
                </a:lnTo>
                <a:lnTo>
                  <a:pt x="35812" y="16248"/>
                </a:lnTo>
                <a:lnTo>
                  <a:pt x="35895" y="15997"/>
                </a:lnTo>
                <a:lnTo>
                  <a:pt x="35937" y="15747"/>
                </a:lnTo>
                <a:lnTo>
                  <a:pt x="35958" y="15476"/>
                </a:lnTo>
                <a:lnTo>
                  <a:pt x="35937" y="15226"/>
                </a:lnTo>
                <a:lnTo>
                  <a:pt x="35895" y="14975"/>
                </a:lnTo>
                <a:lnTo>
                  <a:pt x="35812" y="14725"/>
                </a:lnTo>
                <a:lnTo>
                  <a:pt x="35708" y="14475"/>
                </a:lnTo>
                <a:lnTo>
                  <a:pt x="35645" y="14329"/>
                </a:lnTo>
                <a:lnTo>
                  <a:pt x="35562" y="14183"/>
                </a:lnTo>
                <a:lnTo>
                  <a:pt x="35478" y="14058"/>
                </a:lnTo>
                <a:lnTo>
                  <a:pt x="35395" y="13932"/>
                </a:lnTo>
                <a:lnTo>
                  <a:pt x="35270" y="13807"/>
                </a:lnTo>
                <a:lnTo>
                  <a:pt x="35145" y="13703"/>
                </a:lnTo>
                <a:lnTo>
                  <a:pt x="35019" y="13599"/>
                </a:lnTo>
                <a:lnTo>
                  <a:pt x="34873" y="13515"/>
                </a:lnTo>
                <a:lnTo>
                  <a:pt x="34727" y="13432"/>
                </a:lnTo>
                <a:lnTo>
                  <a:pt x="34581" y="13369"/>
                </a:lnTo>
                <a:lnTo>
                  <a:pt x="34435" y="13328"/>
                </a:lnTo>
                <a:lnTo>
                  <a:pt x="34289" y="13286"/>
                </a:lnTo>
                <a:lnTo>
                  <a:pt x="33977" y="13244"/>
                </a:lnTo>
                <a:lnTo>
                  <a:pt x="33643" y="13265"/>
                </a:lnTo>
                <a:lnTo>
                  <a:pt x="33330" y="13307"/>
                </a:lnTo>
                <a:lnTo>
                  <a:pt x="32996" y="13411"/>
                </a:lnTo>
                <a:lnTo>
                  <a:pt x="32746" y="13515"/>
                </a:lnTo>
                <a:lnTo>
                  <a:pt x="32496" y="13661"/>
                </a:lnTo>
                <a:lnTo>
                  <a:pt x="32266" y="13807"/>
                </a:lnTo>
                <a:lnTo>
                  <a:pt x="32037" y="13995"/>
                </a:lnTo>
                <a:lnTo>
                  <a:pt x="31849" y="14204"/>
                </a:lnTo>
                <a:lnTo>
                  <a:pt x="31661" y="14412"/>
                </a:lnTo>
                <a:lnTo>
                  <a:pt x="31536" y="14600"/>
                </a:lnTo>
                <a:lnTo>
                  <a:pt x="31453" y="14808"/>
                </a:lnTo>
                <a:lnTo>
                  <a:pt x="31411" y="15038"/>
                </a:lnTo>
                <a:lnTo>
                  <a:pt x="31411" y="15246"/>
                </a:lnTo>
                <a:lnTo>
                  <a:pt x="27928" y="15518"/>
                </a:lnTo>
                <a:lnTo>
                  <a:pt x="27428" y="15538"/>
                </a:lnTo>
                <a:lnTo>
                  <a:pt x="27344" y="15163"/>
                </a:lnTo>
                <a:lnTo>
                  <a:pt x="27219" y="14788"/>
                </a:lnTo>
                <a:lnTo>
                  <a:pt x="27094" y="14412"/>
                </a:lnTo>
                <a:lnTo>
                  <a:pt x="26969" y="14037"/>
                </a:lnTo>
                <a:lnTo>
                  <a:pt x="26802" y="13682"/>
                </a:lnTo>
                <a:lnTo>
                  <a:pt x="26635" y="13328"/>
                </a:lnTo>
                <a:lnTo>
                  <a:pt x="26447" y="12994"/>
                </a:lnTo>
                <a:lnTo>
                  <a:pt x="26260" y="12660"/>
                </a:lnTo>
                <a:lnTo>
                  <a:pt x="28116" y="11096"/>
                </a:lnTo>
                <a:lnTo>
                  <a:pt x="29263" y="10157"/>
                </a:lnTo>
                <a:lnTo>
                  <a:pt x="29451" y="10282"/>
                </a:lnTo>
                <a:lnTo>
                  <a:pt x="29659" y="10408"/>
                </a:lnTo>
                <a:lnTo>
                  <a:pt x="29889" y="10512"/>
                </a:lnTo>
                <a:lnTo>
                  <a:pt x="30118" y="10595"/>
                </a:lnTo>
                <a:lnTo>
                  <a:pt x="30264" y="10616"/>
                </a:lnTo>
                <a:lnTo>
                  <a:pt x="30410" y="10637"/>
                </a:lnTo>
                <a:lnTo>
                  <a:pt x="30681" y="10637"/>
                </a:lnTo>
                <a:lnTo>
                  <a:pt x="30952" y="10595"/>
                </a:lnTo>
                <a:lnTo>
                  <a:pt x="31223" y="10491"/>
                </a:lnTo>
                <a:lnTo>
                  <a:pt x="31390" y="10428"/>
                </a:lnTo>
                <a:lnTo>
                  <a:pt x="31536" y="10324"/>
                </a:lnTo>
                <a:lnTo>
                  <a:pt x="31766" y="10199"/>
                </a:lnTo>
                <a:lnTo>
                  <a:pt x="31995" y="10053"/>
                </a:lnTo>
                <a:lnTo>
                  <a:pt x="32204" y="9907"/>
                </a:lnTo>
                <a:lnTo>
                  <a:pt x="32391" y="9740"/>
                </a:lnTo>
                <a:lnTo>
                  <a:pt x="32517" y="9615"/>
                </a:lnTo>
                <a:lnTo>
                  <a:pt x="32621" y="9490"/>
                </a:lnTo>
                <a:lnTo>
                  <a:pt x="32704" y="9344"/>
                </a:lnTo>
                <a:lnTo>
                  <a:pt x="32788" y="9198"/>
                </a:lnTo>
                <a:lnTo>
                  <a:pt x="32850" y="9052"/>
                </a:lnTo>
                <a:lnTo>
                  <a:pt x="32913" y="8906"/>
                </a:lnTo>
                <a:lnTo>
                  <a:pt x="32934" y="8739"/>
                </a:lnTo>
                <a:lnTo>
                  <a:pt x="32955" y="8572"/>
                </a:lnTo>
                <a:lnTo>
                  <a:pt x="32955" y="8301"/>
                </a:lnTo>
                <a:lnTo>
                  <a:pt x="32934" y="8030"/>
                </a:lnTo>
                <a:lnTo>
                  <a:pt x="32850" y="7780"/>
                </a:lnTo>
                <a:lnTo>
                  <a:pt x="32746" y="7550"/>
                </a:lnTo>
                <a:lnTo>
                  <a:pt x="32621" y="7321"/>
                </a:lnTo>
                <a:lnTo>
                  <a:pt x="32454" y="7112"/>
                </a:lnTo>
                <a:lnTo>
                  <a:pt x="32266" y="6925"/>
                </a:lnTo>
                <a:lnTo>
                  <a:pt x="32058" y="6758"/>
                </a:lnTo>
                <a:lnTo>
                  <a:pt x="31933" y="6653"/>
                </a:lnTo>
                <a:lnTo>
                  <a:pt x="31807" y="6570"/>
                </a:lnTo>
                <a:lnTo>
                  <a:pt x="31661" y="6487"/>
                </a:lnTo>
                <a:lnTo>
                  <a:pt x="31515" y="6424"/>
                </a:lnTo>
                <a:lnTo>
                  <a:pt x="31369" y="6361"/>
                </a:lnTo>
                <a:lnTo>
                  <a:pt x="31203" y="6320"/>
                </a:lnTo>
                <a:lnTo>
                  <a:pt x="31036" y="6299"/>
                </a:lnTo>
                <a:lnTo>
                  <a:pt x="30556" y="6299"/>
                </a:lnTo>
                <a:lnTo>
                  <a:pt x="30410" y="6320"/>
                </a:lnTo>
                <a:lnTo>
                  <a:pt x="30243" y="6361"/>
                </a:lnTo>
                <a:lnTo>
                  <a:pt x="29951" y="6487"/>
                </a:lnTo>
                <a:lnTo>
                  <a:pt x="29659" y="6633"/>
                </a:lnTo>
                <a:lnTo>
                  <a:pt x="29409" y="6820"/>
                </a:lnTo>
                <a:lnTo>
                  <a:pt x="29159" y="7050"/>
                </a:lnTo>
                <a:lnTo>
                  <a:pt x="28992" y="7279"/>
                </a:lnTo>
                <a:lnTo>
                  <a:pt x="28825" y="7509"/>
                </a:lnTo>
                <a:lnTo>
                  <a:pt x="28700" y="7759"/>
                </a:lnTo>
                <a:lnTo>
                  <a:pt x="28596" y="8030"/>
                </a:lnTo>
                <a:lnTo>
                  <a:pt x="28491" y="8301"/>
                </a:lnTo>
                <a:lnTo>
                  <a:pt x="28450" y="8572"/>
                </a:lnTo>
                <a:lnTo>
                  <a:pt x="28429" y="8802"/>
                </a:lnTo>
                <a:lnTo>
                  <a:pt x="28450" y="9031"/>
                </a:lnTo>
                <a:lnTo>
                  <a:pt x="28512" y="9240"/>
                </a:lnTo>
                <a:lnTo>
                  <a:pt x="28596" y="9427"/>
                </a:lnTo>
                <a:lnTo>
                  <a:pt x="25634" y="11263"/>
                </a:lnTo>
                <a:lnTo>
                  <a:pt x="25363" y="11430"/>
                </a:lnTo>
                <a:lnTo>
                  <a:pt x="25092" y="11138"/>
                </a:lnTo>
                <a:lnTo>
                  <a:pt x="24800" y="10846"/>
                </a:lnTo>
                <a:lnTo>
                  <a:pt x="24508" y="10574"/>
                </a:lnTo>
                <a:lnTo>
                  <a:pt x="24195" y="10324"/>
                </a:lnTo>
                <a:lnTo>
                  <a:pt x="23882" y="10074"/>
                </a:lnTo>
                <a:lnTo>
                  <a:pt x="23548" y="9824"/>
                </a:lnTo>
                <a:lnTo>
                  <a:pt x="23214" y="9615"/>
                </a:lnTo>
                <a:lnTo>
                  <a:pt x="22881" y="9406"/>
                </a:lnTo>
                <a:lnTo>
                  <a:pt x="23778" y="7258"/>
                </a:lnTo>
                <a:lnTo>
                  <a:pt x="24341" y="5903"/>
                </a:lnTo>
                <a:lnTo>
                  <a:pt x="24591" y="5923"/>
                </a:lnTo>
                <a:lnTo>
                  <a:pt x="24820" y="5944"/>
                </a:lnTo>
                <a:lnTo>
                  <a:pt x="25071" y="5923"/>
                </a:lnTo>
                <a:lnTo>
                  <a:pt x="25321" y="5882"/>
                </a:lnTo>
                <a:lnTo>
                  <a:pt x="25446" y="5861"/>
                </a:lnTo>
                <a:lnTo>
                  <a:pt x="25571" y="5798"/>
                </a:lnTo>
                <a:lnTo>
                  <a:pt x="25822" y="5673"/>
                </a:lnTo>
                <a:lnTo>
                  <a:pt x="26051" y="5506"/>
                </a:lnTo>
                <a:lnTo>
                  <a:pt x="26260" y="5298"/>
                </a:lnTo>
                <a:lnTo>
                  <a:pt x="26364" y="5152"/>
                </a:lnTo>
                <a:lnTo>
                  <a:pt x="26447" y="5006"/>
                </a:lnTo>
                <a:lnTo>
                  <a:pt x="26593" y="4797"/>
                </a:lnTo>
                <a:lnTo>
                  <a:pt x="26718" y="4568"/>
                </a:lnTo>
                <a:lnTo>
                  <a:pt x="26844" y="4317"/>
                </a:lnTo>
                <a:lnTo>
                  <a:pt x="26927" y="4067"/>
                </a:lnTo>
                <a:lnTo>
                  <a:pt x="26990" y="3921"/>
                </a:lnTo>
                <a:lnTo>
                  <a:pt x="27010" y="3754"/>
                </a:lnTo>
                <a:lnTo>
                  <a:pt x="27031" y="3587"/>
                </a:lnTo>
                <a:lnTo>
                  <a:pt x="27031" y="3421"/>
                </a:lnTo>
                <a:lnTo>
                  <a:pt x="27031" y="3254"/>
                </a:lnTo>
                <a:lnTo>
                  <a:pt x="27010" y="3108"/>
                </a:lnTo>
                <a:lnTo>
                  <a:pt x="26969" y="2941"/>
                </a:lnTo>
                <a:lnTo>
                  <a:pt x="26906" y="2774"/>
                </a:lnTo>
                <a:lnTo>
                  <a:pt x="26781" y="2545"/>
                </a:lnTo>
                <a:lnTo>
                  <a:pt x="26614" y="2315"/>
                </a:lnTo>
                <a:lnTo>
                  <a:pt x="26447" y="2127"/>
                </a:lnTo>
                <a:lnTo>
                  <a:pt x="26239" y="1961"/>
                </a:lnTo>
                <a:lnTo>
                  <a:pt x="26009" y="1835"/>
                </a:lnTo>
                <a:lnTo>
                  <a:pt x="25780" y="1731"/>
                </a:lnTo>
                <a:lnTo>
                  <a:pt x="25530" y="1648"/>
                </a:lnTo>
                <a:lnTo>
                  <a:pt x="25258" y="1606"/>
                </a:lnTo>
                <a:lnTo>
                  <a:pt x="25112" y="1564"/>
                </a:lnTo>
                <a:lnTo>
                  <a:pt x="24946" y="1543"/>
                </a:lnTo>
                <a:lnTo>
                  <a:pt x="24633" y="1543"/>
                </a:lnTo>
                <a:lnTo>
                  <a:pt x="24466" y="1564"/>
                </a:lnTo>
                <a:lnTo>
                  <a:pt x="24299" y="1606"/>
                </a:lnTo>
                <a:lnTo>
                  <a:pt x="24153" y="1648"/>
                </a:lnTo>
                <a:lnTo>
                  <a:pt x="24007" y="1710"/>
                </a:lnTo>
                <a:lnTo>
                  <a:pt x="23861" y="1794"/>
                </a:lnTo>
                <a:lnTo>
                  <a:pt x="23736" y="1877"/>
                </a:lnTo>
                <a:lnTo>
                  <a:pt x="23590" y="1981"/>
                </a:lnTo>
                <a:lnTo>
                  <a:pt x="23486" y="2086"/>
                </a:lnTo>
                <a:lnTo>
                  <a:pt x="23256" y="2315"/>
                </a:lnTo>
                <a:lnTo>
                  <a:pt x="23089" y="2586"/>
                </a:lnTo>
                <a:lnTo>
                  <a:pt x="22943" y="2878"/>
                </a:lnTo>
                <a:lnTo>
                  <a:pt x="22839" y="3191"/>
                </a:lnTo>
                <a:lnTo>
                  <a:pt x="22776" y="3462"/>
                </a:lnTo>
                <a:lnTo>
                  <a:pt x="22735" y="3754"/>
                </a:lnTo>
                <a:lnTo>
                  <a:pt x="22735" y="4046"/>
                </a:lnTo>
                <a:lnTo>
                  <a:pt x="22776" y="4317"/>
                </a:lnTo>
                <a:lnTo>
                  <a:pt x="22818" y="4589"/>
                </a:lnTo>
                <a:lnTo>
                  <a:pt x="22881" y="4860"/>
                </a:lnTo>
                <a:lnTo>
                  <a:pt x="22985" y="5089"/>
                </a:lnTo>
                <a:lnTo>
                  <a:pt x="23110" y="5277"/>
                </a:lnTo>
                <a:lnTo>
                  <a:pt x="23256" y="5423"/>
                </a:lnTo>
                <a:lnTo>
                  <a:pt x="23423" y="5569"/>
                </a:lnTo>
                <a:lnTo>
                  <a:pt x="21629" y="8551"/>
                </a:lnTo>
                <a:lnTo>
                  <a:pt x="21504" y="8781"/>
                </a:lnTo>
                <a:lnTo>
                  <a:pt x="21129" y="8656"/>
                </a:lnTo>
                <a:lnTo>
                  <a:pt x="20753" y="8531"/>
                </a:lnTo>
                <a:lnTo>
                  <a:pt x="20357" y="8447"/>
                </a:lnTo>
                <a:lnTo>
                  <a:pt x="19961" y="8364"/>
                </a:lnTo>
                <a:lnTo>
                  <a:pt x="19564" y="8301"/>
                </a:lnTo>
                <a:lnTo>
                  <a:pt x="19168" y="8259"/>
                </a:lnTo>
                <a:lnTo>
                  <a:pt x="18751" y="8218"/>
                </a:lnTo>
                <a:lnTo>
                  <a:pt x="18334" y="8218"/>
                </a:lnTo>
                <a:lnTo>
                  <a:pt x="18146" y="5861"/>
                </a:lnTo>
                <a:lnTo>
                  <a:pt x="18021" y="4380"/>
                </a:lnTo>
                <a:lnTo>
                  <a:pt x="18251" y="4297"/>
                </a:lnTo>
                <a:lnTo>
                  <a:pt x="18480" y="4192"/>
                </a:lnTo>
                <a:lnTo>
                  <a:pt x="18689" y="4067"/>
                </a:lnTo>
                <a:lnTo>
                  <a:pt x="18876" y="3942"/>
                </a:lnTo>
                <a:lnTo>
                  <a:pt x="18981" y="3838"/>
                </a:lnTo>
                <a:lnTo>
                  <a:pt x="19085" y="3733"/>
                </a:lnTo>
                <a:lnTo>
                  <a:pt x="19231" y="3504"/>
                </a:lnTo>
                <a:lnTo>
                  <a:pt x="19356" y="3233"/>
                </a:lnTo>
                <a:lnTo>
                  <a:pt x="19439" y="2962"/>
                </a:lnTo>
                <a:lnTo>
                  <a:pt x="19460" y="2795"/>
                </a:lnTo>
                <a:lnTo>
                  <a:pt x="19481" y="2628"/>
                </a:lnTo>
                <a:lnTo>
                  <a:pt x="19502" y="2357"/>
                </a:lnTo>
                <a:lnTo>
                  <a:pt x="19523" y="2107"/>
                </a:lnTo>
                <a:lnTo>
                  <a:pt x="19502" y="1835"/>
                </a:lnTo>
                <a:lnTo>
                  <a:pt x="19481" y="1564"/>
                </a:lnTo>
                <a:lnTo>
                  <a:pt x="19460" y="1418"/>
                </a:lnTo>
                <a:lnTo>
                  <a:pt x="19398" y="1251"/>
                </a:lnTo>
                <a:lnTo>
                  <a:pt x="19356" y="1105"/>
                </a:lnTo>
                <a:lnTo>
                  <a:pt x="19272" y="939"/>
                </a:lnTo>
                <a:lnTo>
                  <a:pt x="19189" y="813"/>
                </a:lnTo>
                <a:lnTo>
                  <a:pt x="19085" y="667"/>
                </a:lnTo>
                <a:lnTo>
                  <a:pt x="18981" y="563"/>
                </a:lnTo>
                <a:lnTo>
                  <a:pt x="18855" y="438"/>
                </a:lnTo>
                <a:lnTo>
                  <a:pt x="18626" y="292"/>
                </a:lnTo>
                <a:lnTo>
                  <a:pt x="18397" y="167"/>
                </a:lnTo>
                <a:lnTo>
                  <a:pt x="18146" y="83"/>
                </a:lnTo>
                <a:lnTo>
                  <a:pt x="17896" y="21"/>
                </a:lnTo>
                <a:lnTo>
                  <a:pt x="1762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10588" y="1351646"/>
            <a:ext cx="365873" cy="365659"/>
          </a:xfrm>
          <a:custGeom>
            <a:avLst/>
            <a:gdLst/>
            <a:ahLst/>
            <a:cxnLst/>
            <a:rect l="l" t="t" r="r" b="b"/>
            <a:pathLst>
              <a:path w="35958" h="35937" extrusionOk="0">
                <a:moveTo>
                  <a:pt x="17625" y="0"/>
                </a:moveTo>
                <a:lnTo>
                  <a:pt x="17375" y="21"/>
                </a:lnTo>
                <a:lnTo>
                  <a:pt x="17103" y="63"/>
                </a:lnTo>
                <a:lnTo>
                  <a:pt x="16853" y="146"/>
                </a:lnTo>
                <a:lnTo>
                  <a:pt x="16707" y="188"/>
                </a:lnTo>
                <a:lnTo>
                  <a:pt x="16561" y="250"/>
                </a:lnTo>
                <a:lnTo>
                  <a:pt x="16415" y="313"/>
                </a:lnTo>
                <a:lnTo>
                  <a:pt x="16269" y="396"/>
                </a:lnTo>
                <a:lnTo>
                  <a:pt x="16144" y="480"/>
                </a:lnTo>
                <a:lnTo>
                  <a:pt x="16019" y="584"/>
                </a:lnTo>
                <a:lnTo>
                  <a:pt x="15894" y="709"/>
                </a:lnTo>
                <a:lnTo>
                  <a:pt x="15789" y="834"/>
                </a:lnTo>
                <a:lnTo>
                  <a:pt x="15706" y="959"/>
                </a:lnTo>
                <a:lnTo>
                  <a:pt x="15623" y="1105"/>
                </a:lnTo>
                <a:lnTo>
                  <a:pt x="15560" y="1251"/>
                </a:lnTo>
                <a:lnTo>
                  <a:pt x="15497" y="1397"/>
                </a:lnTo>
                <a:lnTo>
                  <a:pt x="15414" y="1710"/>
                </a:lnTo>
                <a:lnTo>
                  <a:pt x="15372" y="2023"/>
                </a:lnTo>
                <a:lnTo>
                  <a:pt x="15393" y="2357"/>
                </a:lnTo>
                <a:lnTo>
                  <a:pt x="15435" y="2670"/>
                </a:lnTo>
                <a:lnTo>
                  <a:pt x="15518" y="2941"/>
                </a:lnTo>
                <a:lnTo>
                  <a:pt x="15623" y="3212"/>
                </a:lnTo>
                <a:lnTo>
                  <a:pt x="15748" y="3462"/>
                </a:lnTo>
                <a:lnTo>
                  <a:pt x="15894" y="3713"/>
                </a:lnTo>
                <a:lnTo>
                  <a:pt x="16061" y="3942"/>
                </a:lnTo>
                <a:lnTo>
                  <a:pt x="16248" y="4130"/>
                </a:lnTo>
                <a:lnTo>
                  <a:pt x="16436" y="4297"/>
                </a:lnTo>
                <a:lnTo>
                  <a:pt x="16624" y="4401"/>
                </a:lnTo>
                <a:lnTo>
                  <a:pt x="16832" y="4463"/>
                </a:lnTo>
                <a:lnTo>
                  <a:pt x="17041" y="4505"/>
                </a:lnTo>
                <a:lnTo>
                  <a:pt x="16832" y="7988"/>
                </a:lnTo>
                <a:lnTo>
                  <a:pt x="16811" y="8322"/>
                </a:lnTo>
                <a:lnTo>
                  <a:pt x="16353" y="8426"/>
                </a:lnTo>
                <a:lnTo>
                  <a:pt x="15894" y="8531"/>
                </a:lnTo>
                <a:lnTo>
                  <a:pt x="15435" y="8656"/>
                </a:lnTo>
                <a:lnTo>
                  <a:pt x="14997" y="8823"/>
                </a:lnTo>
                <a:lnTo>
                  <a:pt x="14559" y="8989"/>
                </a:lnTo>
                <a:lnTo>
                  <a:pt x="14142" y="9177"/>
                </a:lnTo>
                <a:lnTo>
                  <a:pt x="13725" y="9406"/>
                </a:lnTo>
                <a:lnTo>
                  <a:pt x="13328" y="9636"/>
                </a:lnTo>
                <a:lnTo>
                  <a:pt x="11847" y="7571"/>
                </a:lnTo>
                <a:lnTo>
                  <a:pt x="10992" y="6361"/>
                </a:lnTo>
                <a:lnTo>
                  <a:pt x="11138" y="6174"/>
                </a:lnTo>
                <a:lnTo>
                  <a:pt x="11284" y="5965"/>
                </a:lnTo>
                <a:lnTo>
                  <a:pt x="11409" y="5757"/>
                </a:lnTo>
                <a:lnTo>
                  <a:pt x="11493" y="5527"/>
                </a:lnTo>
                <a:lnTo>
                  <a:pt x="11535" y="5402"/>
                </a:lnTo>
                <a:lnTo>
                  <a:pt x="11555" y="5256"/>
                </a:lnTo>
                <a:lnTo>
                  <a:pt x="11576" y="4964"/>
                </a:lnTo>
                <a:lnTo>
                  <a:pt x="11555" y="4693"/>
                </a:lnTo>
                <a:lnTo>
                  <a:pt x="11472" y="4422"/>
                </a:lnTo>
                <a:lnTo>
                  <a:pt x="11409" y="4255"/>
                </a:lnTo>
                <a:lnTo>
                  <a:pt x="11347" y="4109"/>
                </a:lnTo>
                <a:lnTo>
                  <a:pt x="11243" y="3859"/>
                </a:lnTo>
                <a:lnTo>
                  <a:pt x="11097" y="3629"/>
                </a:lnTo>
                <a:lnTo>
                  <a:pt x="10971" y="3400"/>
                </a:lnTo>
                <a:lnTo>
                  <a:pt x="10805" y="3191"/>
                </a:lnTo>
                <a:lnTo>
                  <a:pt x="10700" y="3066"/>
                </a:lnTo>
                <a:lnTo>
                  <a:pt x="10575" y="2962"/>
                </a:lnTo>
                <a:lnTo>
                  <a:pt x="10450" y="2857"/>
                </a:lnTo>
                <a:lnTo>
                  <a:pt x="10304" y="2774"/>
                </a:lnTo>
                <a:lnTo>
                  <a:pt x="10158" y="2691"/>
                </a:lnTo>
                <a:lnTo>
                  <a:pt x="10012" y="2628"/>
                </a:lnTo>
                <a:lnTo>
                  <a:pt x="9845" y="2586"/>
                </a:lnTo>
                <a:lnTo>
                  <a:pt x="9678" y="2545"/>
                </a:lnTo>
                <a:lnTo>
                  <a:pt x="9407" y="2524"/>
                </a:lnTo>
                <a:lnTo>
                  <a:pt x="9157" y="2545"/>
                </a:lnTo>
                <a:lnTo>
                  <a:pt x="8886" y="2586"/>
                </a:lnTo>
                <a:lnTo>
                  <a:pt x="8656" y="2691"/>
                </a:lnTo>
                <a:lnTo>
                  <a:pt x="8406" y="2795"/>
                </a:lnTo>
                <a:lnTo>
                  <a:pt x="8197" y="2941"/>
                </a:lnTo>
                <a:lnTo>
                  <a:pt x="7989" y="3108"/>
                </a:lnTo>
                <a:lnTo>
                  <a:pt x="7822" y="3316"/>
                </a:lnTo>
                <a:lnTo>
                  <a:pt x="7718" y="3421"/>
                </a:lnTo>
                <a:lnTo>
                  <a:pt x="7613" y="3546"/>
                </a:lnTo>
                <a:lnTo>
                  <a:pt x="7530" y="3692"/>
                </a:lnTo>
                <a:lnTo>
                  <a:pt x="7447" y="3817"/>
                </a:lnTo>
                <a:lnTo>
                  <a:pt x="7384" y="3984"/>
                </a:lnTo>
                <a:lnTo>
                  <a:pt x="7322" y="4130"/>
                </a:lnTo>
                <a:lnTo>
                  <a:pt x="7280" y="4297"/>
                </a:lnTo>
                <a:lnTo>
                  <a:pt x="7259" y="4463"/>
                </a:lnTo>
                <a:lnTo>
                  <a:pt x="7238" y="4609"/>
                </a:lnTo>
                <a:lnTo>
                  <a:pt x="7259" y="4776"/>
                </a:lnTo>
                <a:lnTo>
                  <a:pt x="7259" y="4922"/>
                </a:lnTo>
                <a:lnTo>
                  <a:pt x="7301" y="5089"/>
                </a:lnTo>
                <a:lnTo>
                  <a:pt x="7384" y="5402"/>
                </a:lnTo>
                <a:lnTo>
                  <a:pt x="7509" y="5694"/>
                </a:lnTo>
                <a:lnTo>
                  <a:pt x="7697" y="5965"/>
                </a:lnTo>
                <a:lnTo>
                  <a:pt x="7905" y="6215"/>
                </a:lnTo>
                <a:lnTo>
                  <a:pt x="8093" y="6424"/>
                </a:lnTo>
                <a:lnTo>
                  <a:pt x="8323" y="6591"/>
                </a:lnTo>
                <a:lnTo>
                  <a:pt x="8573" y="6737"/>
                </a:lnTo>
                <a:lnTo>
                  <a:pt x="8823" y="6862"/>
                </a:lnTo>
                <a:lnTo>
                  <a:pt x="9073" y="6987"/>
                </a:lnTo>
                <a:lnTo>
                  <a:pt x="9345" y="7050"/>
                </a:lnTo>
                <a:lnTo>
                  <a:pt x="9574" y="7091"/>
                </a:lnTo>
                <a:lnTo>
                  <a:pt x="9803" y="7091"/>
                </a:lnTo>
                <a:lnTo>
                  <a:pt x="10012" y="7050"/>
                </a:lnTo>
                <a:lnTo>
                  <a:pt x="10221" y="6966"/>
                </a:lnTo>
                <a:lnTo>
                  <a:pt x="11827" y="10053"/>
                </a:lnTo>
                <a:lnTo>
                  <a:pt x="12098" y="10574"/>
                </a:lnTo>
                <a:lnTo>
                  <a:pt x="11827" y="10825"/>
                </a:lnTo>
                <a:lnTo>
                  <a:pt x="11555" y="11075"/>
                </a:lnTo>
                <a:lnTo>
                  <a:pt x="11305" y="11367"/>
                </a:lnTo>
                <a:lnTo>
                  <a:pt x="11055" y="11638"/>
                </a:lnTo>
                <a:lnTo>
                  <a:pt x="10825" y="11951"/>
                </a:lnTo>
                <a:lnTo>
                  <a:pt x="10596" y="12243"/>
                </a:lnTo>
                <a:lnTo>
                  <a:pt x="10387" y="12556"/>
                </a:lnTo>
                <a:lnTo>
                  <a:pt x="10200" y="12890"/>
                </a:lnTo>
                <a:lnTo>
                  <a:pt x="7697" y="11617"/>
                </a:lnTo>
                <a:lnTo>
                  <a:pt x="6383" y="10950"/>
                </a:lnTo>
                <a:lnTo>
                  <a:pt x="6425" y="10700"/>
                </a:lnTo>
                <a:lnTo>
                  <a:pt x="6466" y="10470"/>
                </a:lnTo>
                <a:lnTo>
                  <a:pt x="6466" y="10220"/>
                </a:lnTo>
                <a:lnTo>
                  <a:pt x="6446" y="9970"/>
                </a:lnTo>
                <a:lnTo>
                  <a:pt x="6425" y="9844"/>
                </a:lnTo>
                <a:lnTo>
                  <a:pt x="6383" y="9698"/>
                </a:lnTo>
                <a:lnTo>
                  <a:pt x="6258" y="9448"/>
                </a:lnTo>
                <a:lnTo>
                  <a:pt x="6112" y="9198"/>
                </a:lnTo>
                <a:lnTo>
                  <a:pt x="5924" y="8989"/>
                </a:lnTo>
                <a:lnTo>
                  <a:pt x="5799" y="8885"/>
                </a:lnTo>
                <a:lnTo>
                  <a:pt x="5653" y="8781"/>
                </a:lnTo>
                <a:lnTo>
                  <a:pt x="5444" y="8614"/>
                </a:lnTo>
                <a:lnTo>
                  <a:pt x="5215" y="8468"/>
                </a:lnTo>
                <a:lnTo>
                  <a:pt x="4986" y="8343"/>
                </a:lnTo>
                <a:lnTo>
                  <a:pt x="4756" y="8218"/>
                </a:lnTo>
                <a:lnTo>
                  <a:pt x="4610" y="8155"/>
                </a:lnTo>
                <a:lnTo>
                  <a:pt x="4443" y="8113"/>
                </a:lnTo>
                <a:lnTo>
                  <a:pt x="4276" y="8093"/>
                </a:lnTo>
                <a:lnTo>
                  <a:pt x="4110" y="8072"/>
                </a:lnTo>
                <a:lnTo>
                  <a:pt x="3964" y="8072"/>
                </a:lnTo>
                <a:lnTo>
                  <a:pt x="3797" y="8093"/>
                </a:lnTo>
                <a:lnTo>
                  <a:pt x="3630" y="8113"/>
                </a:lnTo>
                <a:lnTo>
                  <a:pt x="3463" y="8155"/>
                </a:lnTo>
                <a:lnTo>
                  <a:pt x="3213" y="8259"/>
                </a:lnTo>
                <a:lnTo>
                  <a:pt x="2983" y="8405"/>
                </a:lnTo>
                <a:lnTo>
                  <a:pt x="2796" y="8572"/>
                </a:lnTo>
                <a:lnTo>
                  <a:pt x="2608" y="8760"/>
                </a:lnTo>
                <a:lnTo>
                  <a:pt x="2462" y="8968"/>
                </a:lnTo>
                <a:lnTo>
                  <a:pt x="2337" y="9198"/>
                </a:lnTo>
                <a:lnTo>
                  <a:pt x="2232" y="9448"/>
                </a:lnTo>
                <a:lnTo>
                  <a:pt x="2170" y="9698"/>
                </a:lnTo>
                <a:lnTo>
                  <a:pt x="2128" y="9844"/>
                </a:lnTo>
                <a:lnTo>
                  <a:pt x="2086" y="10011"/>
                </a:lnTo>
                <a:lnTo>
                  <a:pt x="2066" y="10178"/>
                </a:lnTo>
                <a:lnTo>
                  <a:pt x="2066" y="10324"/>
                </a:lnTo>
                <a:lnTo>
                  <a:pt x="2086" y="10491"/>
                </a:lnTo>
                <a:lnTo>
                  <a:pt x="2107" y="10658"/>
                </a:lnTo>
                <a:lnTo>
                  <a:pt x="2149" y="10825"/>
                </a:lnTo>
                <a:lnTo>
                  <a:pt x="2191" y="10971"/>
                </a:lnTo>
                <a:lnTo>
                  <a:pt x="2253" y="11117"/>
                </a:lnTo>
                <a:lnTo>
                  <a:pt x="2337" y="11263"/>
                </a:lnTo>
                <a:lnTo>
                  <a:pt x="2420" y="11388"/>
                </a:lnTo>
                <a:lnTo>
                  <a:pt x="2504" y="11513"/>
                </a:lnTo>
                <a:lnTo>
                  <a:pt x="2733" y="11742"/>
                </a:lnTo>
                <a:lnTo>
                  <a:pt x="2983" y="11951"/>
                </a:lnTo>
                <a:lnTo>
                  <a:pt x="3275" y="12118"/>
                </a:lnTo>
                <a:lnTo>
                  <a:pt x="3567" y="12243"/>
                </a:lnTo>
                <a:lnTo>
                  <a:pt x="3838" y="12326"/>
                </a:lnTo>
                <a:lnTo>
                  <a:pt x="4130" y="12368"/>
                </a:lnTo>
                <a:lnTo>
                  <a:pt x="4402" y="12410"/>
                </a:lnTo>
                <a:lnTo>
                  <a:pt x="4694" y="12389"/>
                </a:lnTo>
                <a:lnTo>
                  <a:pt x="4965" y="12368"/>
                </a:lnTo>
                <a:lnTo>
                  <a:pt x="5236" y="12326"/>
                </a:lnTo>
                <a:lnTo>
                  <a:pt x="5465" y="12243"/>
                </a:lnTo>
                <a:lnTo>
                  <a:pt x="5653" y="12139"/>
                </a:lnTo>
                <a:lnTo>
                  <a:pt x="5841" y="11993"/>
                </a:lnTo>
                <a:lnTo>
                  <a:pt x="5987" y="11847"/>
                </a:lnTo>
                <a:lnTo>
                  <a:pt x="8823" y="13849"/>
                </a:lnTo>
                <a:lnTo>
                  <a:pt x="9511" y="14329"/>
                </a:lnTo>
                <a:lnTo>
                  <a:pt x="9407" y="14662"/>
                </a:lnTo>
                <a:lnTo>
                  <a:pt x="9303" y="14996"/>
                </a:lnTo>
                <a:lnTo>
                  <a:pt x="9219" y="15330"/>
                </a:lnTo>
                <a:lnTo>
                  <a:pt x="9136" y="15684"/>
                </a:lnTo>
                <a:lnTo>
                  <a:pt x="9073" y="16018"/>
                </a:lnTo>
                <a:lnTo>
                  <a:pt x="9011" y="16373"/>
                </a:lnTo>
                <a:lnTo>
                  <a:pt x="8969" y="16748"/>
                </a:lnTo>
                <a:lnTo>
                  <a:pt x="8948" y="17103"/>
                </a:lnTo>
                <a:lnTo>
                  <a:pt x="5882" y="17124"/>
                </a:lnTo>
                <a:lnTo>
                  <a:pt x="4402" y="17144"/>
                </a:lnTo>
                <a:lnTo>
                  <a:pt x="4339" y="16894"/>
                </a:lnTo>
                <a:lnTo>
                  <a:pt x="4256" y="16665"/>
                </a:lnTo>
                <a:lnTo>
                  <a:pt x="4151" y="16456"/>
                </a:lnTo>
                <a:lnTo>
                  <a:pt x="4005" y="16248"/>
                </a:lnTo>
                <a:lnTo>
                  <a:pt x="3922" y="16143"/>
                </a:lnTo>
                <a:lnTo>
                  <a:pt x="3838" y="16039"/>
                </a:lnTo>
                <a:lnTo>
                  <a:pt x="3609" y="15851"/>
                </a:lnTo>
                <a:lnTo>
                  <a:pt x="3359" y="15726"/>
                </a:lnTo>
                <a:lnTo>
                  <a:pt x="3088" y="15622"/>
                </a:lnTo>
                <a:lnTo>
                  <a:pt x="2921" y="15580"/>
                </a:lnTo>
                <a:lnTo>
                  <a:pt x="2754" y="15559"/>
                </a:lnTo>
                <a:lnTo>
                  <a:pt x="2504" y="15497"/>
                </a:lnTo>
                <a:lnTo>
                  <a:pt x="2232" y="15476"/>
                </a:lnTo>
                <a:lnTo>
                  <a:pt x="1961" y="15455"/>
                </a:lnTo>
                <a:lnTo>
                  <a:pt x="1711" y="15476"/>
                </a:lnTo>
                <a:lnTo>
                  <a:pt x="1544" y="15497"/>
                </a:lnTo>
                <a:lnTo>
                  <a:pt x="1377" y="15518"/>
                </a:lnTo>
                <a:lnTo>
                  <a:pt x="1231" y="15559"/>
                </a:lnTo>
                <a:lnTo>
                  <a:pt x="1064" y="15622"/>
                </a:lnTo>
                <a:lnTo>
                  <a:pt x="918" y="15705"/>
                </a:lnTo>
                <a:lnTo>
                  <a:pt x="793" y="15789"/>
                </a:lnTo>
                <a:lnTo>
                  <a:pt x="647" y="15893"/>
                </a:lnTo>
                <a:lnTo>
                  <a:pt x="543" y="16018"/>
                </a:lnTo>
                <a:lnTo>
                  <a:pt x="355" y="16227"/>
                </a:lnTo>
                <a:lnTo>
                  <a:pt x="230" y="16456"/>
                </a:lnTo>
                <a:lnTo>
                  <a:pt x="126" y="16686"/>
                </a:lnTo>
                <a:lnTo>
                  <a:pt x="42" y="16936"/>
                </a:lnTo>
                <a:lnTo>
                  <a:pt x="1" y="17186"/>
                </a:lnTo>
                <a:lnTo>
                  <a:pt x="1" y="17457"/>
                </a:lnTo>
                <a:lnTo>
                  <a:pt x="22" y="17708"/>
                </a:lnTo>
                <a:lnTo>
                  <a:pt x="84" y="17979"/>
                </a:lnTo>
                <a:lnTo>
                  <a:pt x="126" y="18125"/>
                </a:lnTo>
                <a:lnTo>
                  <a:pt x="168" y="18292"/>
                </a:lnTo>
                <a:lnTo>
                  <a:pt x="209" y="18438"/>
                </a:lnTo>
                <a:lnTo>
                  <a:pt x="293" y="18584"/>
                </a:lnTo>
                <a:lnTo>
                  <a:pt x="376" y="18730"/>
                </a:lnTo>
                <a:lnTo>
                  <a:pt x="480" y="18855"/>
                </a:lnTo>
                <a:lnTo>
                  <a:pt x="585" y="18980"/>
                </a:lnTo>
                <a:lnTo>
                  <a:pt x="689" y="19084"/>
                </a:lnTo>
                <a:lnTo>
                  <a:pt x="814" y="19188"/>
                </a:lnTo>
                <a:lnTo>
                  <a:pt x="960" y="19293"/>
                </a:lnTo>
                <a:lnTo>
                  <a:pt x="1085" y="19355"/>
                </a:lnTo>
                <a:lnTo>
                  <a:pt x="1231" y="19439"/>
                </a:lnTo>
                <a:lnTo>
                  <a:pt x="1544" y="19543"/>
                </a:lnTo>
                <a:lnTo>
                  <a:pt x="1857" y="19585"/>
                </a:lnTo>
                <a:lnTo>
                  <a:pt x="2170" y="19606"/>
                </a:lnTo>
                <a:lnTo>
                  <a:pt x="2504" y="19585"/>
                </a:lnTo>
                <a:lnTo>
                  <a:pt x="2775" y="19543"/>
                </a:lnTo>
                <a:lnTo>
                  <a:pt x="3067" y="19460"/>
                </a:lnTo>
                <a:lnTo>
                  <a:pt x="3317" y="19334"/>
                </a:lnTo>
                <a:lnTo>
                  <a:pt x="3567" y="19188"/>
                </a:lnTo>
                <a:lnTo>
                  <a:pt x="3818" y="19063"/>
                </a:lnTo>
                <a:lnTo>
                  <a:pt x="4026" y="18876"/>
                </a:lnTo>
                <a:lnTo>
                  <a:pt x="4193" y="18709"/>
                </a:lnTo>
                <a:lnTo>
                  <a:pt x="4318" y="18521"/>
                </a:lnTo>
                <a:lnTo>
                  <a:pt x="4402" y="18333"/>
                </a:lnTo>
                <a:lnTo>
                  <a:pt x="4464" y="18104"/>
                </a:lnTo>
                <a:lnTo>
                  <a:pt x="7905" y="18584"/>
                </a:lnTo>
                <a:lnTo>
                  <a:pt x="9011" y="18730"/>
                </a:lnTo>
                <a:lnTo>
                  <a:pt x="9053" y="19063"/>
                </a:lnTo>
                <a:lnTo>
                  <a:pt x="9115" y="19397"/>
                </a:lnTo>
                <a:lnTo>
                  <a:pt x="9282" y="20064"/>
                </a:lnTo>
                <a:lnTo>
                  <a:pt x="9470" y="20690"/>
                </a:lnTo>
                <a:lnTo>
                  <a:pt x="9720" y="21316"/>
                </a:lnTo>
                <a:lnTo>
                  <a:pt x="9616" y="21378"/>
                </a:lnTo>
                <a:lnTo>
                  <a:pt x="6800" y="22859"/>
                </a:lnTo>
                <a:lnTo>
                  <a:pt x="5507" y="23548"/>
                </a:lnTo>
                <a:lnTo>
                  <a:pt x="5340" y="23360"/>
                </a:lnTo>
                <a:lnTo>
                  <a:pt x="5152" y="23193"/>
                </a:lnTo>
                <a:lnTo>
                  <a:pt x="4944" y="23047"/>
                </a:lnTo>
                <a:lnTo>
                  <a:pt x="4735" y="22943"/>
                </a:lnTo>
                <a:lnTo>
                  <a:pt x="4610" y="22880"/>
                </a:lnTo>
                <a:lnTo>
                  <a:pt x="4485" y="22838"/>
                </a:lnTo>
                <a:lnTo>
                  <a:pt x="4214" y="22776"/>
                </a:lnTo>
                <a:lnTo>
                  <a:pt x="3922" y="22776"/>
                </a:lnTo>
                <a:lnTo>
                  <a:pt x="3630" y="22797"/>
                </a:lnTo>
                <a:lnTo>
                  <a:pt x="3463" y="22838"/>
                </a:lnTo>
                <a:lnTo>
                  <a:pt x="3317" y="22901"/>
                </a:lnTo>
                <a:lnTo>
                  <a:pt x="3046" y="22964"/>
                </a:lnTo>
                <a:lnTo>
                  <a:pt x="2796" y="23068"/>
                </a:lnTo>
                <a:lnTo>
                  <a:pt x="2566" y="23172"/>
                </a:lnTo>
                <a:lnTo>
                  <a:pt x="2337" y="23297"/>
                </a:lnTo>
                <a:lnTo>
                  <a:pt x="2191" y="23402"/>
                </a:lnTo>
                <a:lnTo>
                  <a:pt x="2066" y="23506"/>
                </a:lnTo>
                <a:lnTo>
                  <a:pt x="1961" y="23610"/>
                </a:lnTo>
                <a:lnTo>
                  <a:pt x="1836" y="23735"/>
                </a:lnTo>
                <a:lnTo>
                  <a:pt x="1753" y="23881"/>
                </a:lnTo>
                <a:lnTo>
                  <a:pt x="1669" y="24006"/>
                </a:lnTo>
                <a:lnTo>
                  <a:pt x="1607" y="24173"/>
                </a:lnTo>
                <a:lnTo>
                  <a:pt x="1544" y="24319"/>
                </a:lnTo>
                <a:lnTo>
                  <a:pt x="1482" y="24590"/>
                </a:lnTo>
                <a:lnTo>
                  <a:pt x="1461" y="24862"/>
                </a:lnTo>
                <a:lnTo>
                  <a:pt x="1482" y="25112"/>
                </a:lnTo>
                <a:lnTo>
                  <a:pt x="1544" y="25383"/>
                </a:lnTo>
                <a:lnTo>
                  <a:pt x="1628" y="25612"/>
                </a:lnTo>
                <a:lnTo>
                  <a:pt x="1732" y="25863"/>
                </a:lnTo>
                <a:lnTo>
                  <a:pt x="1878" y="26071"/>
                </a:lnTo>
                <a:lnTo>
                  <a:pt x="2045" y="26280"/>
                </a:lnTo>
                <a:lnTo>
                  <a:pt x="2149" y="26405"/>
                </a:lnTo>
                <a:lnTo>
                  <a:pt x="2253" y="26509"/>
                </a:lnTo>
                <a:lnTo>
                  <a:pt x="2378" y="26634"/>
                </a:lnTo>
                <a:lnTo>
                  <a:pt x="2504" y="26718"/>
                </a:lnTo>
                <a:lnTo>
                  <a:pt x="2650" y="26801"/>
                </a:lnTo>
                <a:lnTo>
                  <a:pt x="2796" y="26885"/>
                </a:lnTo>
                <a:lnTo>
                  <a:pt x="2962" y="26947"/>
                </a:lnTo>
                <a:lnTo>
                  <a:pt x="3108" y="26989"/>
                </a:lnTo>
                <a:lnTo>
                  <a:pt x="3275" y="27031"/>
                </a:lnTo>
                <a:lnTo>
                  <a:pt x="3421" y="27031"/>
                </a:lnTo>
                <a:lnTo>
                  <a:pt x="3588" y="27051"/>
                </a:lnTo>
                <a:lnTo>
                  <a:pt x="3734" y="27031"/>
                </a:lnTo>
                <a:lnTo>
                  <a:pt x="4068" y="26989"/>
                </a:lnTo>
                <a:lnTo>
                  <a:pt x="4360" y="26905"/>
                </a:lnTo>
                <a:lnTo>
                  <a:pt x="4673" y="26759"/>
                </a:lnTo>
                <a:lnTo>
                  <a:pt x="4944" y="26593"/>
                </a:lnTo>
                <a:lnTo>
                  <a:pt x="5173" y="26426"/>
                </a:lnTo>
                <a:lnTo>
                  <a:pt x="5361" y="26217"/>
                </a:lnTo>
                <a:lnTo>
                  <a:pt x="5549" y="25988"/>
                </a:lnTo>
                <a:lnTo>
                  <a:pt x="5716" y="25758"/>
                </a:lnTo>
                <a:lnTo>
                  <a:pt x="5862" y="25529"/>
                </a:lnTo>
                <a:lnTo>
                  <a:pt x="5966" y="25258"/>
                </a:lnTo>
                <a:lnTo>
                  <a:pt x="6028" y="25049"/>
                </a:lnTo>
                <a:lnTo>
                  <a:pt x="6049" y="24820"/>
                </a:lnTo>
                <a:lnTo>
                  <a:pt x="6049" y="24611"/>
                </a:lnTo>
                <a:lnTo>
                  <a:pt x="5987" y="24382"/>
                </a:lnTo>
                <a:lnTo>
                  <a:pt x="9282" y="23214"/>
                </a:lnTo>
                <a:lnTo>
                  <a:pt x="10513" y="22755"/>
                </a:lnTo>
                <a:lnTo>
                  <a:pt x="10888" y="23297"/>
                </a:lnTo>
                <a:lnTo>
                  <a:pt x="11305" y="23777"/>
                </a:lnTo>
                <a:lnTo>
                  <a:pt x="11743" y="24257"/>
                </a:lnTo>
                <a:lnTo>
                  <a:pt x="12223" y="24695"/>
                </a:lnTo>
                <a:lnTo>
                  <a:pt x="12077" y="24903"/>
                </a:lnTo>
                <a:lnTo>
                  <a:pt x="10262" y="27510"/>
                </a:lnTo>
                <a:lnTo>
                  <a:pt x="9428" y="28741"/>
                </a:lnTo>
                <a:lnTo>
                  <a:pt x="9199" y="28657"/>
                </a:lnTo>
                <a:lnTo>
                  <a:pt x="8948" y="28595"/>
                </a:lnTo>
                <a:lnTo>
                  <a:pt x="8719" y="28553"/>
                </a:lnTo>
                <a:lnTo>
                  <a:pt x="8469" y="28532"/>
                </a:lnTo>
                <a:lnTo>
                  <a:pt x="8323" y="28532"/>
                </a:lnTo>
                <a:lnTo>
                  <a:pt x="8197" y="28553"/>
                </a:lnTo>
                <a:lnTo>
                  <a:pt x="7926" y="28637"/>
                </a:lnTo>
                <a:lnTo>
                  <a:pt x="7655" y="28762"/>
                </a:lnTo>
                <a:lnTo>
                  <a:pt x="7426" y="28929"/>
                </a:lnTo>
                <a:lnTo>
                  <a:pt x="7301" y="29033"/>
                </a:lnTo>
                <a:lnTo>
                  <a:pt x="7176" y="29158"/>
                </a:lnTo>
                <a:lnTo>
                  <a:pt x="6988" y="29346"/>
                </a:lnTo>
                <a:lnTo>
                  <a:pt x="6800" y="29533"/>
                </a:lnTo>
                <a:lnTo>
                  <a:pt x="6654" y="29763"/>
                </a:lnTo>
                <a:lnTo>
                  <a:pt x="6508" y="29971"/>
                </a:lnTo>
                <a:lnTo>
                  <a:pt x="6425" y="30117"/>
                </a:lnTo>
                <a:lnTo>
                  <a:pt x="6362" y="30263"/>
                </a:lnTo>
                <a:lnTo>
                  <a:pt x="6300" y="30430"/>
                </a:lnTo>
                <a:lnTo>
                  <a:pt x="6279" y="30576"/>
                </a:lnTo>
                <a:lnTo>
                  <a:pt x="6237" y="30743"/>
                </a:lnTo>
                <a:lnTo>
                  <a:pt x="6237" y="30910"/>
                </a:lnTo>
                <a:lnTo>
                  <a:pt x="6237" y="31077"/>
                </a:lnTo>
                <a:lnTo>
                  <a:pt x="6279" y="31244"/>
                </a:lnTo>
                <a:lnTo>
                  <a:pt x="6341" y="31515"/>
                </a:lnTo>
                <a:lnTo>
                  <a:pt x="6446" y="31744"/>
                </a:lnTo>
                <a:lnTo>
                  <a:pt x="6592" y="31974"/>
                </a:lnTo>
                <a:lnTo>
                  <a:pt x="6758" y="32182"/>
                </a:lnTo>
                <a:lnTo>
                  <a:pt x="6946" y="32349"/>
                </a:lnTo>
                <a:lnTo>
                  <a:pt x="7155" y="32516"/>
                </a:lnTo>
                <a:lnTo>
                  <a:pt x="7384" y="32641"/>
                </a:lnTo>
                <a:lnTo>
                  <a:pt x="7613" y="32745"/>
                </a:lnTo>
                <a:lnTo>
                  <a:pt x="7759" y="32808"/>
                </a:lnTo>
                <a:lnTo>
                  <a:pt x="7926" y="32850"/>
                </a:lnTo>
                <a:lnTo>
                  <a:pt x="8072" y="32891"/>
                </a:lnTo>
                <a:lnTo>
                  <a:pt x="8239" y="32912"/>
                </a:lnTo>
                <a:lnTo>
                  <a:pt x="8406" y="32933"/>
                </a:lnTo>
                <a:lnTo>
                  <a:pt x="8573" y="32933"/>
                </a:lnTo>
                <a:lnTo>
                  <a:pt x="8719" y="32912"/>
                </a:lnTo>
                <a:lnTo>
                  <a:pt x="8886" y="32891"/>
                </a:lnTo>
                <a:lnTo>
                  <a:pt x="9032" y="32850"/>
                </a:lnTo>
                <a:lnTo>
                  <a:pt x="9199" y="32787"/>
                </a:lnTo>
                <a:lnTo>
                  <a:pt x="9345" y="32725"/>
                </a:lnTo>
                <a:lnTo>
                  <a:pt x="9470" y="32641"/>
                </a:lnTo>
                <a:lnTo>
                  <a:pt x="9741" y="32453"/>
                </a:lnTo>
                <a:lnTo>
                  <a:pt x="9970" y="32224"/>
                </a:lnTo>
                <a:lnTo>
                  <a:pt x="10158" y="31974"/>
                </a:lnTo>
                <a:lnTo>
                  <a:pt x="10325" y="31682"/>
                </a:lnTo>
                <a:lnTo>
                  <a:pt x="10450" y="31431"/>
                </a:lnTo>
                <a:lnTo>
                  <a:pt x="10533" y="31160"/>
                </a:lnTo>
                <a:lnTo>
                  <a:pt x="10596" y="30889"/>
                </a:lnTo>
                <a:lnTo>
                  <a:pt x="10638" y="30597"/>
                </a:lnTo>
                <a:lnTo>
                  <a:pt x="10638" y="30326"/>
                </a:lnTo>
                <a:lnTo>
                  <a:pt x="10638" y="30034"/>
                </a:lnTo>
                <a:lnTo>
                  <a:pt x="10575" y="29805"/>
                </a:lnTo>
                <a:lnTo>
                  <a:pt x="10513" y="29596"/>
                </a:lnTo>
                <a:lnTo>
                  <a:pt x="10387" y="29408"/>
                </a:lnTo>
                <a:lnTo>
                  <a:pt x="10262" y="29241"/>
                </a:lnTo>
                <a:lnTo>
                  <a:pt x="12619" y="26697"/>
                </a:lnTo>
                <a:lnTo>
                  <a:pt x="13579" y="25654"/>
                </a:lnTo>
                <a:lnTo>
                  <a:pt x="14142" y="25946"/>
                </a:lnTo>
                <a:lnTo>
                  <a:pt x="14705" y="26217"/>
                </a:lnTo>
                <a:lnTo>
                  <a:pt x="15310" y="26447"/>
                </a:lnTo>
                <a:lnTo>
                  <a:pt x="15915" y="26613"/>
                </a:lnTo>
                <a:lnTo>
                  <a:pt x="15873" y="26905"/>
                </a:lnTo>
                <a:lnTo>
                  <a:pt x="15477" y="30055"/>
                </a:lnTo>
                <a:lnTo>
                  <a:pt x="15289" y="31515"/>
                </a:lnTo>
                <a:lnTo>
                  <a:pt x="15059" y="31557"/>
                </a:lnTo>
                <a:lnTo>
                  <a:pt x="14809" y="31619"/>
                </a:lnTo>
                <a:lnTo>
                  <a:pt x="14580" y="31682"/>
                </a:lnTo>
                <a:lnTo>
                  <a:pt x="14350" y="31786"/>
                </a:lnTo>
                <a:lnTo>
                  <a:pt x="14246" y="31849"/>
                </a:lnTo>
                <a:lnTo>
                  <a:pt x="14121" y="31932"/>
                </a:lnTo>
                <a:lnTo>
                  <a:pt x="13912" y="32141"/>
                </a:lnTo>
                <a:lnTo>
                  <a:pt x="13745" y="32370"/>
                </a:lnTo>
                <a:lnTo>
                  <a:pt x="13620" y="32620"/>
                </a:lnTo>
                <a:lnTo>
                  <a:pt x="13558" y="32766"/>
                </a:lnTo>
                <a:lnTo>
                  <a:pt x="13495" y="32933"/>
                </a:lnTo>
                <a:lnTo>
                  <a:pt x="13412" y="33183"/>
                </a:lnTo>
                <a:lnTo>
                  <a:pt x="13349" y="33455"/>
                </a:lnTo>
                <a:lnTo>
                  <a:pt x="13307" y="33705"/>
                </a:lnTo>
                <a:lnTo>
                  <a:pt x="13287" y="33976"/>
                </a:lnTo>
                <a:lnTo>
                  <a:pt x="13266" y="34143"/>
                </a:lnTo>
                <a:lnTo>
                  <a:pt x="13287" y="34310"/>
                </a:lnTo>
                <a:lnTo>
                  <a:pt x="13307" y="34456"/>
                </a:lnTo>
                <a:lnTo>
                  <a:pt x="13349" y="34623"/>
                </a:lnTo>
                <a:lnTo>
                  <a:pt x="13412" y="34769"/>
                </a:lnTo>
                <a:lnTo>
                  <a:pt x="13474" y="34935"/>
                </a:lnTo>
                <a:lnTo>
                  <a:pt x="13558" y="35061"/>
                </a:lnTo>
                <a:lnTo>
                  <a:pt x="13662" y="35207"/>
                </a:lnTo>
                <a:lnTo>
                  <a:pt x="13850" y="35394"/>
                </a:lnTo>
                <a:lnTo>
                  <a:pt x="14037" y="35582"/>
                </a:lnTo>
                <a:lnTo>
                  <a:pt x="14267" y="35707"/>
                </a:lnTo>
                <a:lnTo>
                  <a:pt x="14517" y="35811"/>
                </a:lnTo>
                <a:lnTo>
                  <a:pt x="14767" y="35895"/>
                </a:lnTo>
                <a:lnTo>
                  <a:pt x="15018" y="35916"/>
                </a:lnTo>
                <a:lnTo>
                  <a:pt x="15289" y="35937"/>
                </a:lnTo>
                <a:lnTo>
                  <a:pt x="15539" y="35916"/>
                </a:lnTo>
                <a:lnTo>
                  <a:pt x="15706" y="35895"/>
                </a:lnTo>
                <a:lnTo>
                  <a:pt x="15852" y="35874"/>
                </a:lnTo>
                <a:lnTo>
                  <a:pt x="16019" y="35832"/>
                </a:lnTo>
                <a:lnTo>
                  <a:pt x="16165" y="35791"/>
                </a:lnTo>
                <a:lnTo>
                  <a:pt x="16332" y="35728"/>
                </a:lnTo>
                <a:lnTo>
                  <a:pt x="16478" y="35645"/>
                </a:lnTo>
                <a:lnTo>
                  <a:pt x="16603" y="35561"/>
                </a:lnTo>
                <a:lnTo>
                  <a:pt x="16728" y="35457"/>
                </a:lnTo>
                <a:lnTo>
                  <a:pt x="16853" y="35353"/>
                </a:lnTo>
                <a:lnTo>
                  <a:pt x="16957" y="35227"/>
                </a:lnTo>
                <a:lnTo>
                  <a:pt x="17062" y="35102"/>
                </a:lnTo>
                <a:lnTo>
                  <a:pt x="17145" y="34977"/>
                </a:lnTo>
                <a:lnTo>
                  <a:pt x="17291" y="34685"/>
                </a:lnTo>
                <a:lnTo>
                  <a:pt x="17395" y="34372"/>
                </a:lnTo>
                <a:lnTo>
                  <a:pt x="17437" y="34059"/>
                </a:lnTo>
                <a:lnTo>
                  <a:pt x="17458" y="33726"/>
                </a:lnTo>
                <a:lnTo>
                  <a:pt x="17458" y="33455"/>
                </a:lnTo>
                <a:lnTo>
                  <a:pt x="17395" y="33163"/>
                </a:lnTo>
                <a:lnTo>
                  <a:pt x="17333" y="32891"/>
                </a:lnTo>
                <a:lnTo>
                  <a:pt x="17229" y="32620"/>
                </a:lnTo>
                <a:lnTo>
                  <a:pt x="17103" y="32370"/>
                </a:lnTo>
                <a:lnTo>
                  <a:pt x="16978" y="32120"/>
                </a:lnTo>
                <a:lnTo>
                  <a:pt x="16832" y="31953"/>
                </a:lnTo>
                <a:lnTo>
                  <a:pt x="16665" y="31807"/>
                </a:lnTo>
                <a:lnTo>
                  <a:pt x="16478" y="31682"/>
                </a:lnTo>
                <a:lnTo>
                  <a:pt x="16269" y="31598"/>
                </a:lnTo>
                <a:lnTo>
                  <a:pt x="17187" y="28240"/>
                </a:lnTo>
                <a:lnTo>
                  <a:pt x="17562" y="26905"/>
                </a:lnTo>
                <a:lnTo>
                  <a:pt x="17938" y="26926"/>
                </a:lnTo>
                <a:lnTo>
                  <a:pt x="18292" y="26926"/>
                </a:lnTo>
                <a:lnTo>
                  <a:pt x="18751" y="26905"/>
                </a:lnTo>
                <a:lnTo>
                  <a:pt x="19231" y="26885"/>
                </a:lnTo>
                <a:lnTo>
                  <a:pt x="19669" y="26822"/>
                </a:lnTo>
                <a:lnTo>
                  <a:pt x="20128" y="26739"/>
                </a:lnTo>
                <a:lnTo>
                  <a:pt x="20190" y="26926"/>
                </a:lnTo>
                <a:lnTo>
                  <a:pt x="21296" y="29909"/>
                </a:lnTo>
                <a:lnTo>
                  <a:pt x="21796" y="31306"/>
                </a:lnTo>
                <a:lnTo>
                  <a:pt x="21588" y="31431"/>
                </a:lnTo>
                <a:lnTo>
                  <a:pt x="21400" y="31598"/>
                </a:lnTo>
                <a:lnTo>
                  <a:pt x="21233" y="31765"/>
                </a:lnTo>
                <a:lnTo>
                  <a:pt x="21087" y="31953"/>
                </a:lnTo>
                <a:lnTo>
                  <a:pt x="21004" y="32078"/>
                </a:lnTo>
                <a:lnTo>
                  <a:pt x="20941" y="32203"/>
                </a:lnTo>
                <a:lnTo>
                  <a:pt x="20858" y="32474"/>
                </a:lnTo>
                <a:lnTo>
                  <a:pt x="20816" y="32766"/>
                </a:lnTo>
                <a:lnTo>
                  <a:pt x="20795" y="33037"/>
                </a:lnTo>
                <a:lnTo>
                  <a:pt x="20816" y="33204"/>
                </a:lnTo>
                <a:lnTo>
                  <a:pt x="20858" y="33371"/>
                </a:lnTo>
                <a:lnTo>
                  <a:pt x="20899" y="33642"/>
                </a:lnTo>
                <a:lnTo>
                  <a:pt x="20962" y="33893"/>
                </a:lnTo>
                <a:lnTo>
                  <a:pt x="21024" y="34164"/>
                </a:lnTo>
                <a:lnTo>
                  <a:pt x="21129" y="34393"/>
                </a:lnTo>
                <a:lnTo>
                  <a:pt x="21191" y="34539"/>
                </a:lnTo>
                <a:lnTo>
                  <a:pt x="21296" y="34685"/>
                </a:lnTo>
                <a:lnTo>
                  <a:pt x="21379" y="34831"/>
                </a:lnTo>
                <a:lnTo>
                  <a:pt x="21483" y="34935"/>
                </a:lnTo>
                <a:lnTo>
                  <a:pt x="21608" y="35061"/>
                </a:lnTo>
                <a:lnTo>
                  <a:pt x="21734" y="35165"/>
                </a:lnTo>
                <a:lnTo>
                  <a:pt x="21880" y="35248"/>
                </a:lnTo>
                <a:lnTo>
                  <a:pt x="22026" y="35311"/>
                </a:lnTo>
                <a:lnTo>
                  <a:pt x="22297" y="35415"/>
                </a:lnTo>
                <a:lnTo>
                  <a:pt x="22547" y="35457"/>
                </a:lnTo>
                <a:lnTo>
                  <a:pt x="22818" y="35478"/>
                </a:lnTo>
                <a:lnTo>
                  <a:pt x="23068" y="35457"/>
                </a:lnTo>
                <a:lnTo>
                  <a:pt x="23319" y="35415"/>
                </a:lnTo>
                <a:lnTo>
                  <a:pt x="23569" y="35332"/>
                </a:lnTo>
                <a:lnTo>
                  <a:pt x="23819" y="35227"/>
                </a:lnTo>
                <a:lnTo>
                  <a:pt x="24028" y="35081"/>
                </a:lnTo>
                <a:lnTo>
                  <a:pt x="24174" y="34998"/>
                </a:lnTo>
                <a:lnTo>
                  <a:pt x="24299" y="34894"/>
                </a:lnTo>
                <a:lnTo>
                  <a:pt x="24424" y="34789"/>
                </a:lnTo>
                <a:lnTo>
                  <a:pt x="24528" y="34685"/>
                </a:lnTo>
                <a:lnTo>
                  <a:pt x="24633" y="34560"/>
                </a:lnTo>
                <a:lnTo>
                  <a:pt x="24737" y="34414"/>
                </a:lnTo>
                <a:lnTo>
                  <a:pt x="24820" y="34268"/>
                </a:lnTo>
                <a:lnTo>
                  <a:pt x="24883" y="34122"/>
                </a:lnTo>
                <a:lnTo>
                  <a:pt x="24925" y="33976"/>
                </a:lnTo>
                <a:lnTo>
                  <a:pt x="24966" y="33830"/>
                </a:lnTo>
                <a:lnTo>
                  <a:pt x="25008" y="33663"/>
                </a:lnTo>
                <a:lnTo>
                  <a:pt x="25008" y="33517"/>
                </a:lnTo>
                <a:lnTo>
                  <a:pt x="25008" y="33183"/>
                </a:lnTo>
                <a:lnTo>
                  <a:pt x="24966" y="32871"/>
                </a:lnTo>
                <a:lnTo>
                  <a:pt x="24862" y="32558"/>
                </a:lnTo>
                <a:lnTo>
                  <a:pt x="24737" y="32245"/>
                </a:lnTo>
                <a:lnTo>
                  <a:pt x="24591" y="32015"/>
                </a:lnTo>
                <a:lnTo>
                  <a:pt x="24424" y="31786"/>
                </a:lnTo>
                <a:lnTo>
                  <a:pt x="24236" y="31577"/>
                </a:lnTo>
                <a:lnTo>
                  <a:pt x="24007" y="31390"/>
                </a:lnTo>
                <a:lnTo>
                  <a:pt x="23798" y="31202"/>
                </a:lnTo>
                <a:lnTo>
                  <a:pt x="23569" y="31056"/>
                </a:lnTo>
                <a:lnTo>
                  <a:pt x="23340" y="30973"/>
                </a:lnTo>
                <a:lnTo>
                  <a:pt x="23131" y="30910"/>
                </a:lnTo>
                <a:lnTo>
                  <a:pt x="22902" y="30889"/>
                </a:lnTo>
                <a:lnTo>
                  <a:pt x="22693" y="30910"/>
                </a:lnTo>
                <a:lnTo>
                  <a:pt x="21963" y="27510"/>
                </a:lnTo>
                <a:lnTo>
                  <a:pt x="21713" y="26280"/>
                </a:lnTo>
                <a:lnTo>
                  <a:pt x="22318" y="26009"/>
                </a:lnTo>
                <a:lnTo>
                  <a:pt x="22922" y="25717"/>
                </a:lnTo>
                <a:lnTo>
                  <a:pt x="23486" y="25362"/>
                </a:lnTo>
                <a:lnTo>
                  <a:pt x="24028" y="24966"/>
                </a:lnTo>
                <a:lnTo>
                  <a:pt x="26364" y="27114"/>
                </a:lnTo>
                <a:lnTo>
                  <a:pt x="27469" y="28094"/>
                </a:lnTo>
                <a:lnTo>
                  <a:pt x="27344" y="28324"/>
                </a:lnTo>
                <a:lnTo>
                  <a:pt x="27240" y="28553"/>
                </a:lnTo>
                <a:lnTo>
                  <a:pt x="27177" y="28783"/>
                </a:lnTo>
                <a:lnTo>
                  <a:pt x="27136" y="29012"/>
                </a:lnTo>
                <a:lnTo>
                  <a:pt x="27115" y="29158"/>
                </a:lnTo>
                <a:lnTo>
                  <a:pt x="27115" y="29304"/>
                </a:lnTo>
                <a:lnTo>
                  <a:pt x="27156" y="29575"/>
                </a:lnTo>
                <a:lnTo>
                  <a:pt x="27261" y="29846"/>
                </a:lnTo>
                <a:lnTo>
                  <a:pt x="27386" y="30097"/>
                </a:lnTo>
                <a:lnTo>
                  <a:pt x="27469" y="30243"/>
                </a:lnTo>
                <a:lnTo>
                  <a:pt x="27574" y="30389"/>
                </a:lnTo>
                <a:lnTo>
                  <a:pt x="27740" y="30597"/>
                </a:lnTo>
                <a:lnTo>
                  <a:pt x="27907" y="30806"/>
                </a:lnTo>
                <a:lnTo>
                  <a:pt x="28095" y="30993"/>
                </a:lnTo>
                <a:lnTo>
                  <a:pt x="28304" y="31160"/>
                </a:lnTo>
                <a:lnTo>
                  <a:pt x="28429" y="31265"/>
                </a:lnTo>
                <a:lnTo>
                  <a:pt x="28575" y="31348"/>
                </a:lnTo>
                <a:lnTo>
                  <a:pt x="28721" y="31411"/>
                </a:lnTo>
                <a:lnTo>
                  <a:pt x="28867" y="31473"/>
                </a:lnTo>
                <a:lnTo>
                  <a:pt x="29034" y="31515"/>
                </a:lnTo>
                <a:lnTo>
                  <a:pt x="29180" y="31557"/>
                </a:lnTo>
                <a:lnTo>
                  <a:pt x="29513" y="31557"/>
                </a:lnTo>
                <a:lnTo>
                  <a:pt x="29784" y="31536"/>
                </a:lnTo>
                <a:lnTo>
                  <a:pt x="30056" y="31452"/>
                </a:lnTo>
                <a:lnTo>
                  <a:pt x="30285" y="31348"/>
                </a:lnTo>
                <a:lnTo>
                  <a:pt x="30514" y="31223"/>
                </a:lnTo>
                <a:lnTo>
                  <a:pt x="30723" y="31056"/>
                </a:lnTo>
                <a:lnTo>
                  <a:pt x="30890" y="30868"/>
                </a:lnTo>
                <a:lnTo>
                  <a:pt x="31057" y="30660"/>
                </a:lnTo>
                <a:lnTo>
                  <a:pt x="31182" y="30430"/>
                </a:lnTo>
                <a:lnTo>
                  <a:pt x="31265" y="30284"/>
                </a:lnTo>
                <a:lnTo>
                  <a:pt x="31349" y="30138"/>
                </a:lnTo>
                <a:lnTo>
                  <a:pt x="31411" y="29992"/>
                </a:lnTo>
                <a:lnTo>
                  <a:pt x="31453" y="29846"/>
                </a:lnTo>
                <a:lnTo>
                  <a:pt x="31474" y="29679"/>
                </a:lnTo>
                <a:lnTo>
                  <a:pt x="31495" y="29513"/>
                </a:lnTo>
                <a:lnTo>
                  <a:pt x="31515" y="29346"/>
                </a:lnTo>
                <a:lnTo>
                  <a:pt x="31495" y="29200"/>
                </a:lnTo>
                <a:lnTo>
                  <a:pt x="31474" y="29033"/>
                </a:lnTo>
                <a:lnTo>
                  <a:pt x="31453" y="28887"/>
                </a:lnTo>
                <a:lnTo>
                  <a:pt x="31390" y="28720"/>
                </a:lnTo>
                <a:lnTo>
                  <a:pt x="31328" y="28574"/>
                </a:lnTo>
                <a:lnTo>
                  <a:pt x="31182" y="28303"/>
                </a:lnTo>
                <a:lnTo>
                  <a:pt x="30994" y="28032"/>
                </a:lnTo>
                <a:lnTo>
                  <a:pt x="30765" y="27802"/>
                </a:lnTo>
                <a:lnTo>
                  <a:pt x="30514" y="27594"/>
                </a:lnTo>
                <a:lnTo>
                  <a:pt x="30264" y="27448"/>
                </a:lnTo>
                <a:lnTo>
                  <a:pt x="30014" y="27323"/>
                </a:lnTo>
                <a:lnTo>
                  <a:pt x="29743" y="27218"/>
                </a:lnTo>
                <a:lnTo>
                  <a:pt x="29472" y="27156"/>
                </a:lnTo>
                <a:lnTo>
                  <a:pt x="29200" y="27093"/>
                </a:lnTo>
                <a:lnTo>
                  <a:pt x="28908" y="27072"/>
                </a:lnTo>
                <a:lnTo>
                  <a:pt x="28679" y="27093"/>
                </a:lnTo>
                <a:lnTo>
                  <a:pt x="28470" y="27156"/>
                </a:lnTo>
                <a:lnTo>
                  <a:pt x="28262" y="27239"/>
                </a:lnTo>
                <a:lnTo>
                  <a:pt x="28074" y="27343"/>
                </a:lnTo>
                <a:lnTo>
                  <a:pt x="25863" y="24653"/>
                </a:lnTo>
                <a:lnTo>
                  <a:pt x="25217" y="23860"/>
                </a:lnTo>
                <a:lnTo>
                  <a:pt x="25446" y="23610"/>
                </a:lnTo>
                <a:lnTo>
                  <a:pt x="25676" y="23339"/>
                </a:lnTo>
                <a:lnTo>
                  <a:pt x="25884" y="23047"/>
                </a:lnTo>
                <a:lnTo>
                  <a:pt x="26072" y="22755"/>
                </a:lnTo>
                <a:lnTo>
                  <a:pt x="26280" y="22463"/>
                </a:lnTo>
                <a:lnTo>
                  <a:pt x="26447" y="22150"/>
                </a:lnTo>
                <a:lnTo>
                  <a:pt x="26614" y="21837"/>
                </a:lnTo>
                <a:lnTo>
                  <a:pt x="26781" y="21524"/>
                </a:lnTo>
                <a:lnTo>
                  <a:pt x="29597" y="22275"/>
                </a:lnTo>
                <a:lnTo>
                  <a:pt x="31015" y="22651"/>
                </a:lnTo>
                <a:lnTo>
                  <a:pt x="31015" y="22901"/>
                </a:lnTo>
                <a:lnTo>
                  <a:pt x="31036" y="23151"/>
                </a:lnTo>
                <a:lnTo>
                  <a:pt x="31077" y="23402"/>
                </a:lnTo>
                <a:lnTo>
                  <a:pt x="31140" y="23631"/>
                </a:lnTo>
                <a:lnTo>
                  <a:pt x="31203" y="23756"/>
                </a:lnTo>
                <a:lnTo>
                  <a:pt x="31265" y="23881"/>
                </a:lnTo>
                <a:lnTo>
                  <a:pt x="31432" y="24111"/>
                </a:lnTo>
                <a:lnTo>
                  <a:pt x="31641" y="24298"/>
                </a:lnTo>
                <a:lnTo>
                  <a:pt x="31870" y="24465"/>
                </a:lnTo>
                <a:lnTo>
                  <a:pt x="32016" y="24549"/>
                </a:lnTo>
                <a:lnTo>
                  <a:pt x="32183" y="24632"/>
                </a:lnTo>
                <a:lnTo>
                  <a:pt x="32412" y="24757"/>
                </a:lnTo>
                <a:lnTo>
                  <a:pt x="32663" y="24841"/>
                </a:lnTo>
                <a:lnTo>
                  <a:pt x="32913" y="24924"/>
                </a:lnTo>
                <a:lnTo>
                  <a:pt x="33163" y="24987"/>
                </a:lnTo>
                <a:lnTo>
                  <a:pt x="33330" y="25008"/>
                </a:lnTo>
                <a:lnTo>
                  <a:pt x="33497" y="25028"/>
                </a:lnTo>
                <a:lnTo>
                  <a:pt x="33664" y="25028"/>
                </a:lnTo>
                <a:lnTo>
                  <a:pt x="33831" y="25008"/>
                </a:lnTo>
                <a:lnTo>
                  <a:pt x="33977" y="24966"/>
                </a:lnTo>
                <a:lnTo>
                  <a:pt x="34143" y="24924"/>
                </a:lnTo>
                <a:lnTo>
                  <a:pt x="34289" y="24862"/>
                </a:lnTo>
                <a:lnTo>
                  <a:pt x="34435" y="24778"/>
                </a:lnTo>
                <a:lnTo>
                  <a:pt x="34665" y="24632"/>
                </a:lnTo>
                <a:lnTo>
                  <a:pt x="34853" y="24444"/>
                </a:lnTo>
                <a:lnTo>
                  <a:pt x="35019" y="24236"/>
                </a:lnTo>
                <a:lnTo>
                  <a:pt x="35165" y="24006"/>
                </a:lnTo>
                <a:lnTo>
                  <a:pt x="35270" y="23777"/>
                </a:lnTo>
                <a:lnTo>
                  <a:pt x="35332" y="23527"/>
                </a:lnTo>
                <a:lnTo>
                  <a:pt x="35374" y="23276"/>
                </a:lnTo>
                <a:lnTo>
                  <a:pt x="35395" y="23005"/>
                </a:lnTo>
                <a:lnTo>
                  <a:pt x="35416" y="22838"/>
                </a:lnTo>
                <a:lnTo>
                  <a:pt x="35395" y="22692"/>
                </a:lnTo>
                <a:lnTo>
                  <a:pt x="35395" y="22526"/>
                </a:lnTo>
                <a:lnTo>
                  <a:pt x="35353" y="22359"/>
                </a:lnTo>
                <a:lnTo>
                  <a:pt x="35311" y="22213"/>
                </a:lnTo>
                <a:lnTo>
                  <a:pt x="35249" y="22046"/>
                </a:lnTo>
                <a:lnTo>
                  <a:pt x="35186" y="21900"/>
                </a:lnTo>
                <a:lnTo>
                  <a:pt x="35103" y="21775"/>
                </a:lnTo>
                <a:lnTo>
                  <a:pt x="35019" y="21629"/>
                </a:lnTo>
                <a:lnTo>
                  <a:pt x="34915" y="21504"/>
                </a:lnTo>
                <a:lnTo>
                  <a:pt x="34790" y="21399"/>
                </a:lnTo>
                <a:lnTo>
                  <a:pt x="34686" y="21295"/>
                </a:lnTo>
                <a:lnTo>
                  <a:pt x="34415" y="21107"/>
                </a:lnTo>
                <a:lnTo>
                  <a:pt x="34123" y="20961"/>
                </a:lnTo>
                <a:lnTo>
                  <a:pt x="33810" y="20878"/>
                </a:lnTo>
                <a:lnTo>
                  <a:pt x="33497" y="20794"/>
                </a:lnTo>
                <a:lnTo>
                  <a:pt x="33205" y="20774"/>
                </a:lnTo>
                <a:lnTo>
                  <a:pt x="32913" y="20794"/>
                </a:lnTo>
                <a:lnTo>
                  <a:pt x="32642" y="20836"/>
                </a:lnTo>
                <a:lnTo>
                  <a:pt x="32350" y="20899"/>
                </a:lnTo>
                <a:lnTo>
                  <a:pt x="32099" y="20982"/>
                </a:lnTo>
                <a:lnTo>
                  <a:pt x="31828" y="21086"/>
                </a:lnTo>
                <a:lnTo>
                  <a:pt x="31641" y="21212"/>
                </a:lnTo>
                <a:lnTo>
                  <a:pt x="31474" y="21358"/>
                </a:lnTo>
                <a:lnTo>
                  <a:pt x="31328" y="21524"/>
                </a:lnTo>
                <a:lnTo>
                  <a:pt x="31223" y="21712"/>
                </a:lnTo>
                <a:lnTo>
                  <a:pt x="28012" y="20336"/>
                </a:lnTo>
                <a:lnTo>
                  <a:pt x="27323" y="20044"/>
                </a:lnTo>
                <a:lnTo>
                  <a:pt x="27469" y="19439"/>
                </a:lnTo>
                <a:lnTo>
                  <a:pt x="27574" y="18834"/>
                </a:lnTo>
                <a:lnTo>
                  <a:pt x="27636" y="18208"/>
                </a:lnTo>
                <a:lnTo>
                  <a:pt x="27657" y="17562"/>
                </a:lnTo>
                <a:lnTo>
                  <a:pt x="27636" y="17082"/>
                </a:lnTo>
                <a:lnTo>
                  <a:pt x="30222" y="16498"/>
                </a:lnTo>
                <a:lnTo>
                  <a:pt x="31661" y="16185"/>
                </a:lnTo>
                <a:lnTo>
                  <a:pt x="31766" y="16414"/>
                </a:lnTo>
                <a:lnTo>
                  <a:pt x="31912" y="16623"/>
                </a:lnTo>
                <a:lnTo>
                  <a:pt x="32058" y="16811"/>
                </a:lnTo>
                <a:lnTo>
                  <a:pt x="32225" y="16978"/>
                </a:lnTo>
                <a:lnTo>
                  <a:pt x="32329" y="17082"/>
                </a:lnTo>
                <a:lnTo>
                  <a:pt x="32454" y="17144"/>
                </a:lnTo>
                <a:lnTo>
                  <a:pt x="32704" y="17270"/>
                </a:lnTo>
                <a:lnTo>
                  <a:pt x="32975" y="17374"/>
                </a:lnTo>
                <a:lnTo>
                  <a:pt x="33247" y="17416"/>
                </a:lnTo>
                <a:lnTo>
                  <a:pt x="33434" y="17416"/>
                </a:lnTo>
                <a:lnTo>
                  <a:pt x="33601" y="17395"/>
                </a:lnTo>
                <a:lnTo>
                  <a:pt x="33872" y="17395"/>
                </a:lnTo>
                <a:lnTo>
                  <a:pt x="34123" y="17374"/>
                </a:lnTo>
                <a:lnTo>
                  <a:pt x="34394" y="17332"/>
                </a:lnTo>
                <a:lnTo>
                  <a:pt x="34644" y="17270"/>
                </a:lnTo>
                <a:lnTo>
                  <a:pt x="34811" y="17207"/>
                </a:lnTo>
                <a:lnTo>
                  <a:pt x="34957" y="17144"/>
                </a:lnTo>
                <a:lnTo>
                  <a:pt x="35103" y="17061"/>
                </a:lnTo>
                <a:lnTo>
                  <a:pt x="35228" y="16978"/>
                </a:lnTo>
                <a:lnTo>
                  <a:pt x="35353" y="16873"/>
                </a:lnTo>
                <a:lnTo>
                  <a:pt x="35478" y="16769"/>
                </a:lnTo>
                <a:lnTo>
                  <a:pt x="35583" y="16623"/>
                </a:lnTo>
                <a:lnTo>
                  <a:pt x="35687" y="16498"/>
                </a:lnTo>
                <a:lnTo>
                  <a:pt x="35812" y="16248"/>
                </a:lnTo>
                <a:lnTo>
                  <a:pt x="35895" y="15997"/>
                </a:lnTo>
                <a:lnTo>
                  <a:pt x="35937" y="15747"/>
                </a:lnTo>
                <a:lnTo>
                  <a:pt x="35958" y="15476"/>
                </a:lnTo>
                <a:lnTo>
                  <a:pt x="35937" y="15226"/>
                </a:lnTo>
                <a:lnTo>
                  <a:pt x="35895" y="14975"/>
                </a:lnTo>
                <a:lnTo>
                  <a:pt x="35812" y="14725"/>
                </a:lnTo>
                <a:lnTo>
                  <a:pt x="35708" y="14475"/>
                </a:lnTo>
                <a:lnTo>
                  <a:pt x="35645" y="14329"/>
                </a:lnTo>
                <a:lnTo>
                  <a:pt x="35562" y="14183"/>
                </a:lnTo>
                <a:lnTo>
                  <a:pt x="35478" y="14058"/>
                </a:lnTo>
                <a:lnTo>
                  <a:pt x="35395" y="13932"/>
                </a:lnTo>
                <a:lnTo>
                  <a:pt x="35270" y="13807"/>
                </a:lnTo>
                <a:lnTo>
                  <a:pt x="35145" y="13703"/>
                </a:lnTo>
                <a:lnTo>
                  <a:pt x="35019" y="13599"/>
                </a:lnTo>
                <a:lnTo>
                  <a:pt x="34873" y="13515"/>
                </a:lnTo>
                <a:lnTo>
                  <a:pt x="34727" y="13432"/>
                </a:lnTo>
                <a:lnTo>
                  <a:pt x="34581" y="13369"/>
                </a:lnTo>
                <a:lnTo>
                  <a:pt x="34435" y="13328"/>
                </a:lnTo>
                <a:lnTo>
                  <a:pt x="34289" y="13286"/>
                </a:lnTo>
                <a:lnTo>
                  <a:pt x="33977" y="13244"/>
                </a:lnTo>
                <a:lnTo>
                  <a:pt x="33643" y="13265"/>
                </a:lnTo>
                <a:lnTo>
                  <a:pt x="33330" y="13307"/>
                </a:lnTo>
                <a:lnTo>
                  <a:pt x="32996" y="13411"/>
                </a:lnTo>
                <a:lnTo>
                  <a:pt x="32746" y="13515"/>
                </a:lnTo>
                <a:lnTo>
                  <a:pt x="32496" y="13661"/>
                </a:lnTo>
                <a:lnTo>
                  <a:pt x="32266" y="13807"/>
                </a:lnTo>
                <a:lnTo>
                  <a:pt x="32037" y="13995"/>
                </a:lnTo>
                <a:lnTo>
                  <a:pt x="31849" y="14204"/>
                </a:lnTo>
                <a:lnTo>
                  <a:pt x="31661" y="14412"/>
                </a:lnTo>
                <a:lnTo>
                  <a:pt x="31536" y="14600"/>
                </a:lnTo>
                <a:lnTo>
                  <a:pt x="31453" y="14808"/>
                </a:lnTo>
                <a:lnTo>
                  <a:pt x="31411" y="15038"/>
                </a:lnTo>
                <a:lnTo>
                  <a:pt x="31411" y="15246"/>
                </a:lnTo>
                <a:lnTo>
                  <a:pt x="27928" y="15518"/>
                </a:lnTo>
                <a:lnTo>
                  <a:pt x="27428" y="15538"/>
                </a:lnTo>
                <a:lnTo>
                  <a:pt x="27344" y="15163"/>
                </a:lnTo>
                <a:lnTo>
                  <a:pt x="27219" y="14788"/>
                </a:lnTo>
                <a:lnTo>
                  <a:pt x="27094" y="14412"/>
                </a:lnTo>
                <a:lnTo>
                  <a:pt x="26969" y="14037"/>
                </a:lnTo>
                <a:lnTo>
                  <a:pt x="26802" y="13682"/>
                </a:lnTo>
                <a:lnTo>
                  <a:pt x="26635" y="13328"/>
                </a:lnTo>
                <a:lnTo>
                  <a:pt x="26447" y="12994"/>
                </a:lnTo>
                <a:lnTo>
                  <a:pt x="26260" y="12660"/>
                </a:lnTo>
                <a:lnTo>
                  <a:pt x="28116" y="11096"/>
                </a:lnTo>
                <a:lnTo>
                  <a:pt x="29263" y="10157"/>
                </a:lnTo>
                <a:lnTo>
                  <a:pt x="29451" y="10282"/>
                </a:lnTo>
                <a:lnTo>
                  <a:pt x="29659" y="10408"/>
                </a:lnTo>
                <a:lnTo>
                  <a:pt x="29889" y="10512"/>
                </a:lnTo>
                <a:lnTo>
                  <a:pt x="30118" y="10595"/>
                </a:lnTo>
                <a:lnTo>
                  <a:pt x="30264" y="10616"/>
                </a:lnTo>
                <a:lnTo>
                  <a:pt x="30410" y="10637"/>
                </a:lnTo>
                <a:lnTo>
                  <a:pt x="30681" y="10637"/>
                </a:lnTo>
                <a:lnTo>
                  <a:pt x="30952" y="10595"/>
                </a:lnTo>
                <a:lnTo>
                  <a:pt x="31223" y="10491"/>
                </a:lnTo>
                <a:lnTo>
                  <a:pt x="31390" y="10428"/>
                </a:lnTo>
                <a:lnTo>
                  <a:pt x="31536" y="10324"/>
                </a:lnTo>
                <a:lnTo>
                  <a:pt x="31766" y="10199"/>
                </a:lnTo>
                <a:lnTo>
                  <a:pt x="31995" y="10053"/>
                </a:lnTo>
                <a:lnTo>
                  <a:pt x="32204" y="9907"/>
                </a:lnTo>
                <a:lnTo>
                  <a:pt x="32391" y="9740"/>
                </a:lnTo>
                <a:lnTo>
                  <a:pt x="32517" y="9615"/>
                </a:lnTo>
                <a:lnTo>
                  <a:pt x="32621" y="9490"/>
                </a:lnTo>
                <a:lnTo>
                  <a:pt x="32704" y="9344"/>
                </a:lnTo>
                <a:lnTo>
                  <a:pt x="32788" y="9198"/>
                </a:lnTo>
                <a:lnTo>
                  <a:pt x="32850" y="9052"/>
                </a:lnTo>
                <a:lnTo>
                  <a:pt x="32913" y="8906"/>
                </a:lnTo>
                <a:lnTo>
                  <a:pt x="32934" y="8739"/>
                </a:lnTo>
                <a:lnTo>
                  <a:pt x="32955" y="8572"/>
                </a:lnTo>
                <a:lnTo>
                  <a:pt x="32955" y="8301"/>
                </a:lnTo>
                <a:lnTo>
                  <a:pt x="32934" y="8030"/>
                </a:lnTo>
                <a:lnTo>
                  <a:pt x="32850" y="7780"/>
                </a:lnTo>
                <a:lnTo>
                  <a:pt x="32746" y="7550"/>
                </a:lnTo>
                <a:lnTo>
                  <a:pt x="32621" y="7321"/>
                </a:lnTo>
                <a:lnTo>
                  <a:pt x="32454" y="7112"/>
                </a:lnTo>
                <a:lnTo>
                  <a:pt x="32266" y="6925"/>
                </a:lnTo>
                <a:lnTo>
                  <a:pt x="32058" y="6758"/>
                </a:lnTo>
                <a:lnTo>
                  <a:pt x="31933" y="6653"/>
                </a:lnTo>
                <a:lnTo>
                  <a:pt x="31807" y="6570"/>
                </a:lnTo>
                <a:lnTo>
                  <a:pt x="31661" y="6487"/>
                </a:lnTo>
                <a:lnTo>
                  <a:pt x="31515" y="6424"/>
                </a:lnTo>
                <a:lnTo>
                  <a:pt x="31369" y="6361"/>
                </a:lnTo>
                <a:lnTo>
                  <a:pt x="31203" y="6320"/>
                </a:lnTo>
                <a:lnTo>
                  <a:pt x="31036" y="6299"/>
                </a:lnTo>
                <a:lnTo>
                  <a:pt x="30556" y="6299"/>
                </a:lnTo>
                <a:lnTo>
                  <a:pt x="30410" y="6320"/>
                </a:lnTo>
                <a:lnTo>
                  <a:pt x="30243" y="6361"/>
                </a:lnTo>
                <a:lnTo>
                  <a:pt x="29951" y="6487"/>
                </a:lnTo>
                <a:lnTo>
                  <a:pt x="29659" y="6633"/>
                </a:lnTo>
                <a:lnTo>
                  <a:pt x="29409" y="6820"/>
                </a:lnTo>
                <a:lnTo>
                  <a:pt x="29159" y="7050"/>
                </a:lnTo>
                <a:lnTo>
                  <a:pt x="28992" y="7279"/>
                </a:lnTo>
                <a:lnTo>
                  <a:pt x="28825" y="7509"/>
                </a:lnTo>
                <a:lnTo>
                  <a:pt x="28700" y="7759"/>
                </a:lnTo>
                <a:lnTo>
                  <a:pt x="28596" y="8030"/>
                </a:lnTo>
                <a:lnTo>
                  <a:pt x="28491" y="8301"/>
                </a:lnTo>
                <a:lnTo>
                  <a:pt x="28450" y="8572"/>
                </a:lnTo>
                <a:lnTo>
                  <a:pt x="28429" y="8802"/>
                </a:lnTo>
                <a:lnTo>
                  <a:pt x="28450" y="9031"/>
                </a:lnTo>
                <a:lnTo>
                  <a:pt x="28512" y="9240"/>
                </a:lnTo>
                <a:lnTo>
                  <a:pt x="28596" y="9427"/>
                </a:lnTo>
                <a:lnTo>
                  <a:pt x="25634" y="11263"/>
                </a:lnTo>
                <a:lnTo>
                  <a:pt x="25363" y="11430"/>
                </a:lnTo>
                <a:lnTo>
                  <a:pt x="25092" y="11138"/>
                </a:lnTo>
                <a:lnTo>
                  <a:pt x="24800" y="10846"/>
                </a:lnTo>
                <a:lnTo>
                  <a:pt x="24508" y="10574"/>
                </a:lnTo>
                <a:lnTo>
                  <a:pt x="24195" y="10324"/>
                </a:lnTo>
                <a:lnTo>
                  <a:pt x="23882" y="10074"/>
                </a:lnTo>
                <a:lnTo>
                  <a:pt x="23548" y="9824"/>
                </a:lnTo>
                <a:lnTo>
                  <a:pt x="23214" y="9615"/>
                </a:lnTo>
                <a:lnTo>
                  <a:pt x="22881" y="9406"/>
                </a:lnTo>
                <a:lnTo>
                  <a:pt x="23778" y="7258"/>
                </a:lnTo>
                <a:lnTo>
                  <a:pt x="24341" y="5903"/>
                </a:lnTo>
                <a:lnTo>
                  <a:pt x="24591" y="5923"/>
                </a:lnTo>
                <a:lnTo>
                  <a:pt x="24820" y="5944"/>
                </a:lnTo>
                <a:lnTo>
                  <a:pt x="25071" y="5923"/>
                </a:lnTo>
                <a:lnTo>
                  <a:pt x="25321" y="5882"/>
                </a:lnTo>
                <a:lnTo>
                  <a:pt x="25446" y="5861"/>
                </a:lnTo>
                <a:lnTo>
                  <a:pt x="25571" y="5798"/>
                </a:lnTo>
                <a:lnTo>
                  <a:pt x="25822" y="5673"/>
                </a:lnTo>
                <a:lnTo>
                  <a:pt x="26051" y="5506"/>
                </a:lnTo>
                <a:lnTo>
                  <a:pt x="26260" y="5298"/>
                </a:lnTo>
                <a:lnTo>
                  <a:pt x="26364" y="5152"/>
                </a:lnTo>
                <a:lnTo>
                  <a:pt x="26447" y="5006"/>
                </a:lnTo>
                <a:lnTo>
                  <a:pt x="26593" y="4797"/>
                </a:lnTo>
                <a:lnTo>
                  <a:pt x="26718" y="4568"/>
                </a:lnTo>
                <a:lnTo>
                  <a:pt x="26844" y="4317"/>
                </a:lnTo>
                <a:lnTo>
                  <a:pt x="26927" y="4067"/>
                </a:lnTo>
                <a:lnTo>
                  <a:pt x="26990" y="3921"/>
                </a:lnTo>
                <a:lnTo>
                  <a:pt x="27010" y="3754"/>
                </a:lnTo>
                <a:lnTo>
                  <a:pt x="27031" y="3587"/>
                </a:lnTo>
                <a:lnTo>
                  <a:pt x="27031" y="3421"/>
                </a:lnTo>
                <a:lnTo>
                  <a:pt x="27031" y="3254"/>
                </a:lnTo>
                <a:lnTo>
                  <a:pt x="27010" y="3108"/>
                </a:lnTo>
                <a:lnTo>
                  <a:pt x="26969" y="2941"/>
                </a:lnTo>
                <a:lnTo>
                  <a:pt x="26906" y="2774"/>
                </a:lnTo>
                <a:lnTo>
                  <a:pt x="26781" y="2545"/>
                </a:lnTo>
                <a:lnTo>
                  <a:pt x="26614" y="2315"/>
                </a:lnTo>
                <a:lnTo>
                  <a:pt x="26447" y="2127"/>
                </a:lnTo>
                <a:lnTo>
                  <a:pt x="26239" y="1961"/>
                </a:lnTo>
                <a:lnTo>
                  <a:pt x="26009" y="1835"/>
                </a:lnTo>
                <a:lnTo>
                  <a:pt x="25780" y="1731"/>
                </a:lnTo>
                <a:lnTo>
                  <a:pt x="25530" y="1648"/>
                </a:lnTo>
                <a:lnTo>
                  <a:pt x="25258" y="1606"/>
                </a:lnTo>
                <a:lnTo>
                  <a:pt x="25112" y="1564"/>
                </a:lnTo>
                <a:lnTo>
                  <a:pt x="24946" y="1543"/>
                </a:lnTo>
                <a:lnTo>
                  <a:pt x="24633" y="1543"/>
                </a:lnTo>
                <a:lnTo>
                  <a:pt x="24466" y="1564"/>
                </a:lnTo>
                <a:lnTo>
                  <a:pt x="24299" y="1606"/>
                </a:lnTo>
                <a:lnTo>
                  <a:pt x="24153" y="1648"/>
                </a:lnTo>
                <a:lnTo>
                  <a:pt x="24007" y="1710"/>
                </a:lnTo>
                <a:lnTo>
                  <a:pt x="23861" y="1794"/>
                </a:lnTo>
                <a:lnTo>
                  <a:pt x="23736" y="1877"/>
                </a:lnTo>
                <a:lnTo>
                  <a:pt x="23590" y="1981"/>
                </a:lnTo>
                <a:lnTo>
                  <a:pt x="23486" y="2086"/>
                </a:lnTo>
                <a:lnTo>
                  <a:pt x="23256" y="2315"/>
                </a:lnTo>
                <a:lnTo>
                  <a:pt x="23089" y="2586"/>
                </a:lnTo>
                <a:lnTo>
                  <a:pt x="22943" y="2878"/>
                </a:lnTo>
                <a:lnTo>
                  <a:pt x="22839" y="3191"/>
                </a:lnTo>
                <a:lnTo>
                  <a:pt x="22776" y="3462"/>
                </a:lnTo>
                <a:lnTo>
                  <a:pt x="22735" y="3754"/>
                </a:lnTo>
                <a:lnTo>
                  <a:pt x="22735" y="4046"/>
                </a:lnTo>
                <a:lnTo>
                  <a:pt x="22776" y="4317"/>
                </a:lnTo>
                <a:lnTo>
                  <a:pt x="22818" y="4589"/>
                </a:lnTo>
                <a:lnTo>
                  <a:pt x="22881" y="4860"/>
                </a:lnTo>
                <a:lnTo>
                  <a:pt x="22985" y="5089"/>
                </a:lnTo>
                <a:lnTo>
                  <a:pt x="23110" y="5277"/>
                </a:lnTo>
                <a:lnTo>
                  <a:pt x="23256" y="5423"/>
                </a:lnTo>
                <a:lnTo>
                  <a:pt x="23423" y="5569"/>
                </a:lnTo>
                <a:lnTo>
                  <a:pt x="21629" y="8551"/>
                </a:lnTo>
                <a:lnTo>
                  <a:pt x="21504" y="8781"/>
                </a:lnTo>
                <a:lnTo>
                  <a:pt x="21129" y="8656"/>
                </a:lnTo>
                <a:lnTo>
                  <a:pt x="20753" y="8531"/>
                </a:lnTo>
                <a:lnTo>
                  <a:pt x="20357" y="8447"/>
                </a:lnTo>
                <a:lnTo>
                  <a:pt x="19961" y="8364"/>
                </a:lnTo>
                <a:lnTo>
                  <a:pt x="19564" y="8301"/>
                </a:lnTo>
                <a:lnTo>
                  <a:pt x="19168" y="8259"/>
                </a:lnTo>
                <a:lnTo>
                  <a:pt x="18751" y="8218"/>
                </a:lnTo>
                <a:lnTo>
                  <a:pt x="18334" y="8218"/>
                </a:lnTo>
                <a:lnTo>
                  <a:pt x="18146" y="5861"/>
                </a:lnTo>
                <a:lnTo>
                  <a:pt x="18021" y="4380"/>
                </a:lnTo>
                <a:lnTo>
                  <a:pt x="18251" y="4297"/>
                </a:lnTo>
                <a:lnTo>
                  <a:pt x="18480" y="4192"/>
                </a:lnTo>
                <a:lnTo>
                  <a:pt x="18689" y="4067"/>
                </a:lnTo>
                <a:lnTo>
                  <a:pt x="18876" y="3942"/>
                </a:lnTo>
                <a:lnTo>
                  <a:pt x="18981" y="3838"/>
                </a:lnTo>
                <a:lnTo>
                  <a:pt x="19085" y="3733"/>
                </a:lnTo>
                <a:lnTo>
                  <a:pt x="19231" y="3504"/>
                </a:lnTo>
                <a:lnTo>
                  <a:pt x="19356" y="3233"/>
                </a:lnTo>
                <a:lnTo>
                  <a:pt x="19439" y="2962"/>
                </a:lnTo>
                <a:lnTo>
                  <a:pt x="19460" y="2795"/>
                </a:lnTo>
                <a:lnTo>
                  <a:pt x="19481" y="2628"/>
                </a:lnTo>
                <a:lnTo>
                  <a:pt x="19502" y="2357"/>
                </a:lnTo>
                <a:lnTo>
                  <a:pt x="19523" y="2107"/>
                </a:lnTo>
                <a:lnTo>
                  <a:pt x="19502" y="1835"/>
                </a:lnTo>
                <a:lnTo>
                  <a:pt x="19481" y="1564"/>
                </a:lnTo>
                <a:lnTo>
                  <a:pt x="19460" y="1418"/>
                </a:lnTo>
                <a:lnTo>
                  <a:pt x="19398" y="1251"/>
                </a:lnTo>
                <a:lnTo>
                  <a:pt x="19356" y="1105"/>
                </a:lnTo>
                <a:lnTo>
                  <a:pt x="19272" y="939"/>
                </a:lnTo>
                <a:lnTo>
                  <a:pt x="19189" y="813"/>
                </a:lnTo>
                <a:lnTo>
                  <a:pt x="19085" y="667"/>
                </a:lnTo>
                <a:lnTo>
                  <a:pt x="18981" y="563"/>
                </a:lnTo>
                <a:lnTo>
                  <a:pt x="18855" y="438"/>
                </a:lnTo>
                <a:lnTo>
                  <a:pt x="18626" y="292"/>
                </a:lnTo>
                <a:lnTo>
                  <a:pt x="18397" y="167"/>
                </a:lnTo>
                <a:lnTo>
                  <a:pt x="18146" y="83"/>
                </a:lnTo>
                <a:lnTo>
                  <a:pt x="17896" y="21"/>
                </a:lnTo>
                <a:lnTo>
                  <a:pt x="1762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673050" y="378925"/>
            <a:ext cx="712058" cy="711642"/>
          </a:xfrm>
          <a:custGeom>
            <a:avLst/>
            <a:gdLst/>
            <a:ahLst/>
            <a:cxnLst/>
            <a:rect l="l" t="t" r="r" b="b"/>
            <a:pathLst>
              <a:path w="35958" h="35937" extrusionOk="0">
                <a:moveTo>
                  <a:pt x="17625" y="0"/>
                </a:moveTo>
                <a:lnTo>
                  <a:pt x="17375" y="21"/>
                </a:lnTo>
                <a:lnTo>
                  <a:pt x="17103" y="63"/>
                </a:lnTo>
                <a:lnTo>
                  <a:pt x="16853" y="146"/>
                </a:lnTo>
                <a:lnTo>
                  <a:pt x="16707" y="188"/>
                </a:lnTo>
                <a:lnTo>
                  <a:pt x="16561" y="250"/>
                </a:lnTo>
                <a:lnTo>
                  <a:pt x="16415" y="313"/>
                </a:lnTo>
                <a:lnTo>
                  <a:pt x="16269" y="396"/>
                </a:lnTo>
                <a:lnTo>
                  <a:pt x="16144" y="480"/>
                </a:lnTo>
                <a:lnTo>
                  <a:pt x="16019" y="584"/>
                </a:lnTo>
                <a:lnTo>
                  <a:pt x="15894" y="709"/>
                </a:lnTo>
                <a:lnTo>
                  <a:pt x="15789" y="834"/>
                </a:lnTo>
                <a:lnTo>
                  <a:pt x="15706" y="959"/>
                </a:lnTo>
                <a:lnTo>
                  <a:pt x="15623" y="1105"/>
                </a:lnTo>
                <a:lnTo>
                  <a:pt x="15560" y="1251"/>
                </a:lnTo>
                <a:lnTo>
                  <a:pt x="15497" y="1397"/>
                </a:lnTo>
                <a:lnTo>
                  <a:pt x="15414" y="1710"/>
                </a:lnTo>
                <a:lnTo>
                  <a:pt x="15372" y="2023"/>
                </a:lnTo>
                <a:lnTo>
                  <a:pt x="15393" y="2357"/>
                </a:lnTo>
                <a:lnTo>
                  <a:pt x="15435" y="2670"/>
                </a:lnTo>
                <a:lnTo>
                  <a:pt x="15518" y="2941"/>
                </a:lnTo>
                <a:lnTo>
                  <a:pt x="15623" y="3212"/>
                </a:lnTo>
                <a:lnTo>
                  <a:pt x="15748" y="3462"/>
                </a:lnTo>
                <a:lnTo>
                  <a:pt x="15894" y="3713"/>
                </a:lnTo>
                <a:lnTo>
                  <a:pt x="16061" y="3942"/>
                </a:lnTo>
                <a:lnTo>
                  <a:pt x="16248" y="4130"/>
                </a:lnTo>
                <a:lnTo>
                  <a:pt x="16436" y="4297"/>
                </a:lnTo>
                <a:lnTo>
                  <a:pt x="16624" y="4401"/>
                </a:lnTo>
                <a:lnTo>
                  <a:pt x="16832" y="4463"/>
                </a:lnTo>
                <a:lnTo>
                  <a:pt x="17041" y="4505"/>
                </a:lnTo>
                <a:lnTo>
                  <a:pt x="16832" y="7988"/>
                </a:lnTo>
                <a:lnTo>
                  <a:pt x="16811" y="8322"/>
                </a:lnTo>
                <a:lnTo>
                  <a:pt x="16353" y="8426"/>
                </a:lnTo>
                <a:lnTo>
                  <a:pt x="15894" y="8531"/>
                </a:lnTo>
                <a:lnTo>
                  <a:pt x="15435" y="8656"/>
                </a:lnTo>
                <a:lnTo>
                  <a:pt x="14997" y="8823"/>
                </a:lnTo>
                <a:lnTo>
                  <a:pt x="14559" y="8989"/>
                </a:lnTo>
                <a:lnTo>
                  <a:pt x="14142" y="9177"/>
                </a:lnTo>
                <a:lnTo>
                  <a:pt x="13725" y="9406"/>
                </a:lnTo>
                <a:lnTo>
                  <a:pt x="13328" y="9636"/>
                </a:lnTo>
                <a:lnTo>
                  <a:pt x="11847" y="7571"/>
                </a:lnTo>
                <a:lnTo>
                  <a:pt x="10992" y="6361"/>
                </a:lnTo>
                <a:lnTo>
                  <a:pt x="11138" y="6174"/>
                </a:lnTo>
                <a:lnTo>
                  <a:pt x="11284" y="5965"/>
                </a:lnTo>
                <a:lnTo>
                  <a:pt x="11409" y="5757"/>
                </a:lnTo>
                <a:lnTo>
                  <a:pt x="11493" y="5527"/>
                </a:lnTo>
                <a:lnTo>
                  <a:pt x="11535" y="5402"/>
                </a:lnTo>
                <a:lnTo>
                  <a:pt x="11555" y="5256"/>
                </a:lnTo>
                <a:lnTo>
                  <a:pt x="11576" y="4964"/>
                </a:lnTo>
                <a:lnTo>
                  <a:pt x="11555" y="4693"/>
                </a:lnTo>
                <a:lnTo>
                  <a:pt x="11472" y="4422"/>
                </a:lnTo>
                <a:lnTo>
                  <a:pt x="11409" y="4255"/>
                </a:lnTo>
                <a:lnTo>
                  <a:pt x="11347" y="4109"/>
                </a:lnTo>
                <a:lnTo>
                  <a:pt x="11243" y="3859"/>
                </a:lnTo>
                <a:lnTo>
                  <a:pt x="11097" y="3629"/>
                </a:lnTo>
                <a:lnTo>
                  <a:pt x="10971" y="3400"/>
                </a:lnTo>
                <a:lnTo>
                  <a:pt x="10805" y="3191"/>
                </a:lnTo>
                <a:lnTo>
                  <a:pt x="10700" y="3066"/>
                </a:lnTo>
                <a:lnTo>
                  <a:pt x="10575" y="2962"/>
                </a:lnTo>
                <a:lnTo>
                  <a:pt x="10450" y="2857"/>
                </a:lnTo>
                <a:lnTo>
                  <a:pt x="10304" y="2774"/>
                </a:lnTo>
                <a:lnTo>
                  <a:pt x="10158" y="2691"/>
                </a:lnTo>
                <a:lnTo>
                  <a:pt x="10012" y="2628"/>
                </a:lnTo>
                <a:lnTo>
                  <a:pt x="9845" y="2586"/>
                </a:lnTo>
                <a:lnTo>
                  <a:pt x="9678" y="2545"/>
                </a:lnTo>
                <a:lnTo>
                  <a:pt x="9407" y="2524"/>
                </a:lnTo>
                <a:lnTo>
                  <a:pt x="9157" y="2545"/>
                </a:lnTo>
                <a:lnTo>
                  <a:pt x="8886" y="2586"/>
                </a:lnTo>
                <a:lnTo>
                  <a:pt x="8656" y="2691"/>
                </a:lnTo>
                <a:lnTo>
                  <a:pt x="8406" y="2795"/>
                </a:lnTo>
                <a:lnTo>
                  <a:pt x="8197" y="2941"/>
                </a:lnTo>
                <a:lnTo>
                  <a:pt x="7989" y="3108"/>
                </a:lnTo>
                <a:lnTo>
                  <a:pt x="7822" y="3316"/>
                </a:lnTo>
                <a:lnTo>
                  <a:pt x="7718" y="3421"/>
                </a:lnTo>
                <a:lnTo>
                  <a:pt x="7613" y="3546"/>
                </a:lnTo>
                <a:lnTo>
                  <a:pt x="7530" y="3692"/>
                </a:lnTo>
                <a:lnTo>
                  <a:pt x="7447" y="3817"/>
                </a:lnTo>
                <a:lnTo>
                  <a:pt x="7384" y="3984"/>
                </a:lnTo>
                <a:lnTo>
                  <a:pt x="7322" y="4130"/>
                </a:lnTo>
                <a:lnTo>
                  <a:pt x="7280" y="4297"/>
                </a:lnTo>
                <a:lnTo>
                  <a:pt x="7259" y="4463"/>
                </a:lnTo>
                <a:lnTo>
                  <a:pt x="7238" y="4609"/>
                </a:lnTo>
                <a:lnTo>
                  <a:pt x="7259" y="4776"/>
                </a:lnTo>
                <a:lnTo>
                  <a:pt x="7259" y="4922"/>
                </a:lnTo>
                <a:lnTo>
                  <a:pt x="7301" y="5089"/>
                </a:lnTo>
                <a:lnTo>
                  <a:pt x="7384" y="5402"/>
                </a:lnTo>
                <a:lnTo>
                  <a:pt x="7509" y="5694"/>
                </a:lnTo>
                <a:lnTo>
                  <a:pt x="7697" y="5965"/>
                </a:lnTo>
                <a:lnTo>
                  <a:pt x="7905" y="6215"/>
                </a:lnTo>
                <a:lnTo>
                  <a:pt x="8093" y="6424"/>
                </a:lnTo>
                <a:lnTo>
                  <a:pt x="8323" y="6591"/>
                </a:lnTo>
                <a:lnTo>
                  <a:pt x="8573" y="6737"/>
                </a:lnTo>
                <a:lnTo>
                  <a:pt x="8823" y="6862"/>
                </a:lnTo>
                <a:lnTo>
                  <a:pt x="9073" y="6987"/>
                </a:lnTo>
                <a:lnTo>
                  <a:pt x="9345" y="7050"/>
                </a:lnTo>
                <a:lnTo>
                  <a:pt x="9574" y="7091"/>
                </a:lnTo>
                <a:lnTo>
                  <a:pt x="9803" y="7091"/>
                </a:lnTo>
                <a:lnTo>
                  <a:pt x="10012" y="7050"/>
                </a:lnTo>
                <a:lnTo>
                  <a:pt x="10221" y="6966"/>
                </a:lnTo>
                <a:lnTo>
                  <a:pt x="11827" y="10053"/>
                </a:lnTo>
                <a:lnTo>
                  <a:pt x="12098" y="10574"/>
                </a:lnTo>
                <a:lnTo>
                  <a:pt x="11827" y="10825"/>
                </a:lnTo>
                <a:lnTo>
                  <a:pt x="11555" y="11075"/>
                </a:lnTo>
                <a:lnTo>
                  <a:pt x="11305" y="11367"/>
                </a:lnTo>
                <a:lnTo>
                  <a:pt x="11055" y="11638"/>
                </a:lnTo>
                <a:lnTo>
                  <a:pt x="10825" y="11951"/>
                </a:lnTo>
                <a:lnTo>
                  <a:pt x="10596" y="12243"/>
                </a:lnTo>
                <a:lnTo>
                  <a:pt x="10387" y="12556"/>
                </a:lnTo>
                <a:lnTo>
                  <a:pt x="10200" y="12890"/>
                </a:lnTo>
                <a:lnTo>
                  <a:pt x="7697" y="11617"/>
                </a:lnTo>
                <a:lnTo>
                  <a:pt x="6383" y="10950"/>
                </a:lnTo>
                <a:lnTo>
                  <a:pt x="6425" y="10700"/>
                </a:lnTo>
                <a:lnTo>
                  <a:pt x="6466" y="10470"/>
                </a:lnTo>
                <a:lnTo>
                  <a:pt x="6466" y="10220"/>
                </a:lnTo>
                <a:lnTo>
                  <a:pt x="6446" y="9970"/>
                </a:lnTo>
                <a:lnTo>
                  <a:pt x="6425" y="9844"/>
                </a:lnTo>
                <a:lnTo>
                  <a:pt x="6383" y="9698"/>
                </a:lnTo>
                <a:lnTo>
                  <a:pt x="6258" y="9448"/>
                </a:lnTo>
                <a:lnTo>
                  <a:pt x="6112" y="9198"/>
                </a:lnTo>
                <a:lnTo>
                  <a:pt x="5924" y="8989"/>
                </a:lnTo>
                <a:lnTo>
                  <a:pt x="5799" y="8885"/>
                </a:lnTo>
                <a:lnTo>
                  <a:pt x="5653" y="8781"/>
                </a:lnTo>
                <a:lnTo>
                  <a:pt x="5444" y="8614"/>
                </a:lnTo>
                <a:lnTo>
                  <a:pt x="5215" y="8468"/>
                </a:lnTo>
                <a:lnTo>
                  <a:pt x="4986" y="8343"/>
                </a:lnTo>
                <a:lnTo>
                  <a:pt x="4756" y="8218"/>
                </a:lnTo>
                <a:lnTo>
                  <a:pt x="4610" y="8155"/>
                </a:lnTo>
                <a:lnTo>
                  <a:pt x="4443" y="8113"/>
                </a:lnTo>
                <a:lnTo>
                  <a:pt x="4276" y="8093"/>
                </a:lnTo>
                <a:lnTo>
                  <a:pt x="4110" y="8072"/>
                </a:lnTo>
                <a:lnTo>
                  <a:pt x="3964" y="8072"/>
                </a:lnTo>
                <a:lnTo>
                  <a:pt x="3797" y="8093"/>
                </a:lnTo>
                <a:lnTo>
                  <a:pt x="3630" y="8113"/>
                </a:lnTo>
                <a:lnTo>
                  <a:pt x="3463" y="8155"/>
                </a:lnTo>
                <a:lnTo>
                  <a:pt x="3213" y="8259"/>
                </a:lnTo>
                <a:lnTo>
                  <a:pt x="2983" y="8405"/>
                </a:lnTo>
                <a:lnTo>
                  <a:pt x="2796" y="8572"/>
                </a:lnTo>
                <a:lnTo>
                  <a:pt x="2608" y="8760"/>
                </a:lnTo>
                <a:lnTo>
                  <a:pt x="2462" y="8968"/>
                </a:lnTo>
                <a:lnTo>
                  <a:pt x="2337" y="9198"/>
                </a:lnTo>
                <a:lnTo>
                  <a:pt x="2232" y="9448"/>
                </a:lnTo>
                <a:lnTo>
                  <a:pt x="2170" y="9698"/>
                </a:lnTo>
                <a:lnTo>
                  <a:pt x="2128" y="9844"/>
                </a:lnTo>
                <a:lnTo>
                  <a:pt x="2086" y="10011"/>
                </a:lnTo>
                <a:lnTo>
                  <a:pt x="2066" y="10178"/>
                </a:lnTo>
                <a:lnTo>
                  <a:pt x="2066" y="10324"/>
                </a:lnTo>
                <a:lnTo>
                  <a:pt x="2086" y="10491"/>
                </a:lnTo>
                <a:lnTo>
                  <a:pt x="2107" y="10658"/>
                </a:lnTo>
                <a:lnTo>
                  <a:pt x="2149" y="10825"/>
                </a:lnTo>
                <a:lnTo>
                  <a:pt x="2191" y="10971"/>
                </a:lnTo>
                <a:lnTo>
                  <a:pt x="2253" y="11117"/>
                </a:lnTo>
                <a:lnTo>
                  <a:pt x="2337" y="11263"/>
                </a:lnTo>
                <a:lnTo>
                  <a:pt x="2420" y="11388"/>
                </a:lnTo>
                <a:lnTo>
                  <a:pt x="2504" y="11513"/>
                </a:lnTo>
                <a:lnTo>
                  <a:pt x="2733" y="11742"/>
                </a:lnTo>
                <a:lnTo>
                  <a:pt x="2983" y="11951"/>
                </a:lnTo>
                <a:lnTo>
                  <a:pt x="3275" y="12118"/>
                </a:lnTo>
                <a:lnTo>
                  <a:pt x="3567" y="12243"/>
                </a:lnTo>
                <a:lnTo>
                  <a:pt x="3838" y="12326"/>
                </a:lnTo>
                <a:lnTo>
                  <a:pt x="4130" y="12368"/>
                </a:lnTo>
                <a:lnTo>
                  <a:pt x="4402" y="12410"/>
                </a:lnTo>
                <a:lnTo>
                  <a:pt x="4694" y="12389"/>
                </a:lnTo>
                <a:lnTo>
                  <a:pt x="4965" y="12368"/>
                </a:lnTo>
                <a:lnTo>
                  <a:pt x="5236" y="12326"/>
                </a:lnTo>
                <a:lnTo>
                  <a:pt x="5465" y="12243"/>
                </a:lnTo>
                <a:lnTo>
                  <a:pt x="5653" y="12139"/>
                </a:lnTo>
                <a:lnTo>
                  <a:pt x="5841" y="11993"/>
                </a:lnTo>
                <a:lnTo>
                  <a:pt x="5987" y="11847"/>
                </a:lnTo>
                <a:lnTo>
                  <a:pt x="8823" y="13849"/>
                </a:lnTo>
                <a:lnTo>
                  <a:pt x="9511" y="14329"/>
                </a:lnTo>
                <a:lnTo>
                  <a:pt x="9407" y="14662"/>
                </a:lnTo>
                <a:lnTo>
                  <a:pt x="9303" y="14996"/>
                </a:lnTo>
                <a:lnTo>
                  <a:pt x="9219" y="15330"/>
                </a:lnTo>
                <a:lnTo>
                  <a:pt x="9136" y="15684"/>
                </a:lnTo>
                <a:lnTo>
                  <a:pt x="9073" y="16018"/>
                </a:lnTo>
                <a:lnTo>
                  <a:pt x="9011" y="16373"/>
                </a:lnTo>
                <a:lnTo>
                  <a:pt x="8969" y="16748"/>
                </a:lnTo>
                <a:lnTo>
                  <a:pt x="8948" y="17103"/>
                </a:lnTo>
                <a:lnTo>
                  <a:pt x="5882" y="17124"/>
                </a:lnTo>
                <a:lnTo>
                  <a:pt x="4402" y="17144"/>
                </a:lnTo>
                <a:lnTo>
                  <a:pt x="4339" y="16894"/>
                </a:lnTo>
                <a:lnTo>
                  <a:pt x="4256" y="16665"/>
                </a:lnTo>
                <a:lnTo>
                  <a:pt x="4151" y="16456"/>
                </a:lnTo>
                <a:lnTo>
                  <a:pt x="4005" y="16248"/>
                </a:lnTo>
                <a:lnTo>
                  <a:pt x="3922" y="16143"/>
                </a:lnTo>
                <a:lnTo>
                  <a:pt x="3838" y="16039"/>
                </a:lnTo>
                <a:lnTo>
                  <a:pt x="3609" y="15851"/>
                </a:lnTo>
                <a:lnTo>
                  <a:pt x="3359" y="15726"/>
                </a:lnTo>
                <a:lnTo>
                  <a:pt x="3088" y="15622"/>
                </a:lnTo>
                <a:lnTo>
                  <a:pt x="2921" y="15580"/>
                </a:lnTo>
                <a:lnTo>
                  <a:pt x="2754" y="15559"/>
                </a:lnTo>
                <a:lnTo>
                  <a:pt x="2504" y="15497"/>
                </a:lnTo>
                <a:lnTo>
                  <a:pt x="2232" y="15476"/>
                </a:lnTo>
                <a:lnTo>
                  <a:pt x="1961" y="15455"/>
                </a:lnTo>
                <a:lnTo>
                  <a:pt x="1711" y="15476"/>
                </a:lnTo>
                <a:lnTo>
                  <a:pt x="1544" y="15497"/>
                </a:lnTo>
                <a:lnTo>
                  <a:pt x="1377" y="15518"/>
                </a:lnTo>
                <a:lnTo>
                  <a:pt x="1231" y="15559"/>
                </a:lnTo>
                <a:lnTo>
                  <a:pt x="1064" y="15622"/>
                </a:lnTo>
                <a:lnTo>
                  <a:pt x="918" y="15705"/>
                </a:lnTo>
                <a:lnTo>
                  <a:pt x="793" y="15789"/>
                </a:lnTo>
                <a:lnTo>
                  <a:pt x="647" y="15893"/>
                </a:lnTo>
                <a:lnTo>
                  <a:pt x="543" y="16018"/>
                </a:lnTo>
                <a:lnTo>
                  <a:pt x="355" y="16227"/>
                </a:lnTo>
                <a:lnTo>
                  <a:pt x="230" y="16456"/>
                </a:lnTo>
                <a:lnTo>
                  <a:pt x="126" y="16686"/>
                </a:lnTo>
                <a:lnTo>
                  <a:pt x="42" y="16936"/>
                </a:lnTo>
                <a:lnTo>
                  <a:pt x="1" y="17186"/>
                </a:lnTo>
                <a:lnTo>
                  <a:pt x="1" y="17457"/>
                </a:lnTo>
                <a:lnTo>
                  <a:pt x="22" y="17708"/>
                </a:lnTo>
                <a:lnTo>
                  <a:pt x="84" y="17979"/>
                </a:lnTo>
                <a:lnTo>
                  <a:pt x="126" y="18125"/>
                </a:lnTo>
                <a:lnTo>
                  <a:pt x="168" y="18292"/>
                </a:lnTo>
                <a:lnTo>
                  <a:pt x="209" y="18438"/>
                </a:lnTo>
                <a:lnTo>
                  <a:pt x="293" y="18584"/>
                </a:lnTo>
                <a:lnTo>
                  <a:pt x="376" y="18730"/>
                </a:lnTo>
                <a:lnTo>
                  <a:pt x="480" y="18855"/>
                </a:lnTo>
                <a:lnTo>
                  <a:pt x="585" y="18980"/>
                </a:lnTo>
                <a:lnTo>
                  <a:pt x="689" y="19084"/>
                </a:lnTo>
                <a:lnTo>
                  <a:pt x="814" y="19188"/>
                </a:lnTo>
                <a:lnTo>
                  <a:pt x="960" y="19293"/>
                </a:lnTo>
                <a:lnTo>
                  <a:pt x="1085" y="19355"/>
                </a:lnTo>
                <a:lnTo>
                  <a:pt x="1231" y="19439"/>
                </a:lnTo>
                <a:lnTo>
                  <a:pt x="1544" y="19543"/>
                </a:lnTo>
                <a:lnTo>
                  <a:pt x="1857" y="19585"/>
                </a:lnTo>
                <a:lnTo>
                  <a:pt x="2170" y="19606"/>
                </a:lnTo>
                <a:lnTo>
                  <a:pt x="2504" y="19585"/>
                </a:lnTo>
                <a:lnTo>
                  <a:pt x="2775" y="19543"/>
                </a:lnTo>
                <a:lnTo>
                  <a:pt x="3067" y="19460"/>
                </a:lnTo>
                <a:lnTo>
                  <a:pt x="3317" y="19334"/>
                </a:lnTo>
                <a:lnTo>
                  <a:pt x="3567" y="19188"/>
                </a:lnTo>
                <a:lnTo>
                  <a:pt x="3818" y="19063"/>
                </a:lnTo>
                <a:lnTo>
                  <a:pt x="4026" y="18876"/>
                </a:lnTo>
                <a:lnTo>
                  <a:pt x="4193" y="18709"/>
                </a:lnTo>
                <a:lnTo>
                  <a:pt x="4318" y="18521"/>
                </a:lnTo>
                <a:lnTo>
                  <a:pt x="4402" y="18333"/>
                </a:lnTo>
                <a:lnTo>
                  <a:pt x="4464" y="18104"/>
                </a:lnTo>
                <a:lnTo>
                  <a:pt x="7905" y="18584"/>
                </a:lnTo>
                <a:lnTo>
                  <a:pt x="9011" y="18730"/>
                </a:lnTo>
                <a:lnTo>
                  <a:pt x="9053" y="19063"/>
                </a:lnTo>
                <a:lnTo>
                  <a:pt x="9115" y="19397"/>
                </a:lnTo>
                <a:lnTo>
                  <a:pt x="9282" y="20064"/>
                </a:lnTo>
                <a:lnTo>
                  <a:pt x="9470" y="20690"/>
                </a:lnTo>
                <a:lnTo>
                  <a:pt x="9720" y="21316"/>
                </a:lnTo>
                <a:lnTo>
                  <a:pt x="9616" y="21378"/>
                </a:lnTo>
                <a:lnTo>
                  <a:pt x="6800" y="22859"/>
                </a:lnTo>
                <a:lnTo>
                  <a:pt x="5507" y="23548"/>
                </a:lnTo>
                <a:lnTo>
                  <a:pt x="5340" y="23360"/>
                </a:lnTo>
                <a:lnTo>
                  <a:pt x="5152" y="23193"/>
                </a:lnTo>
                <a:lnTo>
                  <a:pt x="4944" y="23047"/>
                </a:lnTo>
                <a:lnTo>
                  <a:pt x="4735" y="22943"/>
                </a:lnTo>
                <a:lnTo>
                  <a:pt x="4610" y="22880"/>
                </a:lnTo>
                <a:lnTo>
                  <a:pt x="4485" y="22838"/>
                </a:lnTo>
                <a:lnTo>
                  <a:pt x="4214" y="22776"/>
                </a:lnTo>
                <a:lnTo>
                  <a:pt x="3922" y="22776"/>
                </a:lnTo>
                <a:lnTo>
                  <a:pt x="3630" y="22797"/>
                </a:lnTo>
                <a:lnTo>
                  <a:pt x="3463" y="22838"/>
                </a:lnTo>
                <a:lnTo>
                  <a:pt x="3317" y="22901"/>
                </a:lnTo>
                <a:lnTo>
                  <a:pt x="3046" y="22964"/>
                </a:lnTo>
                <a:lnTo>
                  <a:pt x="2796" y="23068"/>
                </a:lnTo>
                <a:lnTo>
                  <a:pt x="2566" y="23172"/>
                </a:lnTo>
                <a:lnTo>
                  <a:pt x="2337" y="23297"/>
                </a:lnTo>
                <a:lnTo>
                  <a:pt x="2191" y="23402"/>
                </a:lnTo>
                <a:lnTo>
                  <a:pt x="2066" y="23506"/>
                </a:lnTo>
                <a:lnTo>
                  <a:pt x="1961" y="23610"/>
                </a:lnTo>
                <a:lnTo>
                  <a:pt x="1836" y="23735"/>
                </a:lnTo>
                <a:lnTo>
                  <a:pt x="1753" y="23881"/>
                </a:lnTo>
                <a:lnTo>
                  <a:pt x="1669" y="24006"/>
                </a:lnTo>
                <a:lnTo>
                  <a:pt x="1607" y="24173"/>
                </a:lnTo>
                <a:lnTo>
                  <a:pt x="1544" y="24319"/>
                </a:lnTo>
                <a:lnTo>
                  <a:pt x="1482" y="24590"/>
                </a:lnTo>
                <a:lnTo>
                  <a:pt x="1461" y="24862"/>
                </a:lnTo>
                <a:lnTo>
                  <a:pt x="1482" y="25112"/>
                </a:lnTo>
                <a:lnTo>
                  <a:pt x="1544" y="25383"/>
                </a:lnTo>
                <a:lnTo>
                  <a:pt x="1628" y="25612"/>
                </a:lnTo>
                <a:lnTo>
                  <a:pt x="1732" y="25863"/>
                </a:lnTo>
                <a:lnTo>
                  <a:pt x="1878" y="26071"/>
                </a:lnTo>
                <a:lnTo>
                  <a:pt x="2045" y="26280"/>
                </a:lnTo>
                <a:lnTo>
                  <a:pt x="2149" y="26405"/>
                </a:lnTo>
                <a:lnTo>
                  <a:pt x="2253" y="26509"/>
                </a:lnTo>
                <a:lnTo>
                  <a:pt x="2378" y="26634"/>
                </a:lnTo>
                <a:lnTo>
                  <a:pt x="2504" y="26718"/>
                </a:lnTo>
                <a:lnTo>
                  <a:pt x="2650" y="26801"/>
                </a:lnTo>
                <a:lnTo>
                  <a:pt x="2796" y="26885"/>
                </a:lnTo>
                <a:lnTo>
                  <a:pt x="2962" y="26947"/>
                </a:lnTo>
                <a:lnTo>
                  <a:pt x="3108" y="26989"/>
                </a:lnTo>
                <a:lnTo>
                  <a:pt x="3275" y="27031"/>
                </a:lnTo>
                <a:lnTo>
                  <a:pt x="3421" y="27031"/>
                </a:lnTo>
                <a:lnTo>
                  <a:pt x="3588" y="27051"/>
                </a:lnTo>
                <a:lnTo>
                  <a:pt x="3734" y="27031"/>
                </a:lnTo>
                <a:lnTo>
                  <a:pt x="4068" y="26989"/>
                </a:lnTo>
                <a:lnTo>
                  <a:pt x="4360" y="26905"/>
                </a:lnTo>
                <a:lnTo>
                  <a:pt x="4673" y="26759"/>
                </a:lnTo>
                <a:lnTo>
                  <a:pt x="4944" y="26593"/>
                </a:lnTo>
                <a:lnTo>
                  <a:pt x="5173" y="26426"/>
                </a:lnTo>
                <a:lnTo>
                  <a:pt x="5361" y="26217"/>
                </a:lnTo>
                <a:lnTo>
                  <a:pt x="5549" y="25988"/>
                </a:lnTo>
                <a:lnTo>
                  <a:pt x="5716" y="25758"/>
                </a:lnTo>
                <a:lnTo>
                  <a:pt x="5862" y="25529"/>
                </a:lnTo>
                <a:lnTo>
                  <a:pt x="5966" y="25258"/>
                </a:lnTo>
                <a:lnTo>
                  <a:pt x="6028" y="25049"/>
                </a:lnTo>
                <a:lnTo>
                  <a:pt x="6049" y="24820"/>
                </a:lnTo>
                <a:lnTo>
                  <a:pt x="6049" y="24611"/>
                </a:lnTo>
                <a:lnTo>
                  <a:pt x="5987" y="24382"/>
                </a:lnTo>
                <a:lnTo>
                  <a:pt x="9282" y="23214"/>
                </a:lnTo>
                <a:lnTo>
                  <a:pt x="10513" y="22755"/>
                </a:lnTo>
                <a:lnTo>
                  <a:pt x="10888" y="23297"/>
                </a:lnTo>
                <a:lnTo>
                  <a:pt x="11305" y="23777"/>
                </a:lnTo>
                <a:lnTo>
                  <a:pt x="11743" y="24257"/>
                </a:lnTo>
                <a:lnTo>
                  <a:pt x="12223" y="24695"/>
                </a:lnTo>
                <a:lnTo>
                  <a:pt x="12077" y="24903"/>
                </a:lnTo>
                <a:lnTo>
                  <a:pt x="10262" y="27510"/>
                </a:lnTo>
                <a:lnTo>
                  <a:pt x="9428" y="28741"/>
                </a:lnTo>
                <a:lnTo>
                  <a:pt x="9199" y="28657"/>
                </a:lnTo>
                <a:lnTo>
                  <a:pt x="8948" y="28595"/>
                </a:lnTo>
                <a:lnTo>
                  <a:pt x="8719" y="28553"/>
                </a:lnTo>
                <a:lnTo>
                  <a:pt x="8469" y="28532"/>
                </a:lnTo>
                <a:lnTo>
                  <a:pt x="8323" y="28532"/>
                </a:lnTo>
                <a:lnTo>
                  <a:pt x="8197" y="28553"/>
                </a:lnTo>
                <a:lnTo>
                  <a:pt x="7926" y="28637"/>
                </a:lnTo>
                <a:lnTo>
                  <a:pt x="7655" y="28762"/>
                </a:lnTo>
                <a:lnTo>
                  <a:pt x="7426" y="28929"/>
                </a:lnTo>
                <a:lnTo>
                  <a:pt x="7301" y="29033"/>
                </a:lnTo>
                <a:lnTo>
                  <a:pt x="7176" y="29158"/>
                </a:lnTo>
                <a:lnTo>
                  <a:pt x="6988" y="29346"/>
                </a:lnTo>
                <a:lnTo>
                  <a:pt x="6800" y="29533"/>
                </a:lnTo>
                <a:lnTo>
                  <a:pt x="6654" y="29763"/>
                </a:lnTo>
                <a:lnTo>
                  <a:pt x="6508" y="29971"/>
                </a:lnTo>
                <a:lnTo>
                  <a:pt x="6425" y="30117"/>
                </a:lnTo>
                <a:lnTo>
                  <a:pt x="6362" y="30263"/>
                </a:lnTo>
                <a:lnTo>
                  <a:pt x="6300" y="30430"/>
                </a:lnTo>
                <a:lnTo>
                  <a:pt x="6279" y="30576"/>
                </a:lnTo>
                <a:lnTo>
                  <a:pt x="6237" y="30743"/>
                </a:lnTo>
                <a:lnTo>
                  <a:pt x="6237" y="30910"/>
                </a:lnTo>
                <a:lnTo>
                  <a:pt x="6237" y="31077"/>
                </a:lnTo>
                <a:lnTo>
                  <a:pt x="6279" y="31244"/>
                </a:lnTo>
                <a:lnTo>
                  <a:pt x="6341" y="31515"/>
                </a:lnTo>
                <a:lnTo>
                  <a:pt x="6446" y="31744"/>
                </a:lnTo>
                <a:lnTo>
                  <a:pt x="6592" y="31974"/>
                </a:lnTo>
                <a:lnTo>
                  <a:pt x="6758" y="32182"/>
                </a:lnTo>
                <a:lnTo>
                  <a:pt x="6946" y="32349"/>
                </a:lnTo>
                <a:lnTo>
                  <a:pt x="7155" y="32516"/>
                </a:lnTo>
                <a:lnTo>
                  <a:pt x="7384" y="32641"/>
                </a:lnTo>
                <a:lnTo>
                  <a:pt x="7613" y="32745"/>
                </a:lnTo>
                <a:lnTo>
                  <a:pt x="7759" y="32808"/>
                </a:lnTo>
                <a:lnTo>
                  <a:pt x="7926" y="32850"/>
                </a:lnTo>
                <a:lnTo>
                  <a:pt x="8072" y="32891"/>
                </a:lnTo>
                <a:lnTo>
                  <a:pt x="8239" y="32912"/>
                </a:lnTo>
                <a:lnTo>
                  <a:pt x="8406" y="32933"/>
                </a:lnTo>
                <a:lnTo>
                  <a:pt x="8573" y="32933"/>
                </a:lnTo>
                <a:lnTo>
                  <a:pt x="8719" y="32912"/>
                </a:lnTo>
                <a:lnTo>
                  <a:pt x="8886" y="32891"/>
                </a:lnTo>
                <a:lnTo>
                  <a:pt x="9032" y="32850"/>
                </a:lnTo>
                <a:lnTo>
                  <a:pt x="9199" y="32787"/>
                </a:lnTo>
                <a:lnTo>
                  <a:pt x="9345" y="32725"/>
                </a:lnTo>
                <a:lnTo>
                  <a:pt x="9470" y="32641"/>
                </a:lnTo>
                <a:lnTo>
                  <a:pt x="9741" y="32453"/>
                </a:lnTo>
                <a:lnTo>
                  <a:pt x="9970" y="32224"/>
                </a:lnTo>
                <a:lnTo>
                  <a:pt x="10158" y="31974"/>
                </a:lnTo>
                <a:lnTo>
                  <a:pt x="10325" y="31682"/>
                </a:lnTo>
                <a:lnTo>
                  <a:pt x="10450" y="31431"/>
                </a:lnTo>
                <a:lnTo>
                  <a:pt x="10533" y="31160"/>
                </a:lnTo>
                <a:lnTo>
                  <a:pt x="10596" y="30889"/>
                </a:lnTo>
                <a:lnTo>
                  <a:pt x="10638" y="30597"/>
                </a:lnTo>
                <a:lnTo>
                  <a:pt x="10638" y="30326"/>
                </a:lnTo>
                <a:lnTo>
                  <a:pt x="10638" y="30034"/>
                </a:lnTo>
                <a:lnTo>
                  <a:pt x="10575" y="29805"/>
                </a:lnTo>
                <a:lnTo>
                  <a:pt x="10513" y="29596"/>
                </a:lnTo>
                <a:lnTo>
                  <a:pt x="10387" y="29408"/>
                </a:lnTo>
                <a:lnTo>
                  <a:pt x="10262" y="29241"/>
                </a:lnTo>
                <a:lnTo>
                  <a:pt x="12619" y="26697"/>
                </a:lnTo>
                <a:lnTo>
                  <a:pt x="13579" y="25654"/>
                </a:lnTo>
                <a:lnTo>
                  <a:pt x="14142" y="25946"/>
                </a:lnTo>
                <a:lnTo>
                  <a:pt x="14705" y="26217"/>
                </a:lnTo>
                <a:lnTo>
                  <a:pt x="15310" y="26447"/>
                </a:lnTo>
                <a:lnTo>
                  <a:pt x="15915" y="26613"/>
                </a:lnTo>
                <a:lnTo>
                  <a:pt x="15873" y="26905"/>
                </a:lnTo>
                <a:lnTo>
                  <a:pt x="15477" y="30055"/>
                </a:lnTo>
                <a:lnTo>
                  <a:pt x="15289" y="31515"/>
                </a:lnTo>
                <a:lnTo>
                  <a:pt x="15059" y="31557"/>
                </a:lnTo>
                <a:lnTo>
                  <a:pt x="14809" y="31619"/>
                </a:lnTo>
                <a:lnTo>
                  <a:pt x="14580" y="31682"/>
                </a:lnTo>
                <a:lnTo>
                  <a:pt x="14350" y="31786"/>
                </a:lnTo>
                <a:lnTo>
                  <a:pt x="14246" y="31849"/>
                </a:lnTo>
                <a:lnTo>
                  <a:pt x="14121" y="31932"/>
                </a:lnTo>
                <a:lnTo>
                  <a:pt x="13912" y="32141"/>
                </a:lnTo>
                <a:lnTo>
                  <a:pt x="13745" y="32370"/>
                </a:lnTo>
                <a:lnTo>
                  <a:pt x="13620" y="32620"/>
                </a:lnTo>
                <a:lnTo>
                  <a:pt x="13558" y="32766"/>
                </a:lnTo>
                <a:lnTo>
                  <a:pt x="13495" y="32933"/>
                </a:lnTo>
                <a:lnTo>
                  <a:pt x="13412" y="33183"/>
                </a:lnTo>
                <a:lnTo>
                  <a:pt x="13349" y="33455"/>
                </a:lnTo>
                <a:lnTo>
                  <a:pt x="13307" y="33705"/>
                </a:lnTo>
                <a:lnTo>
                  <a:pt x="13287" y="33976"/>
                </a:lnTo>
                <a:lnTo>
                  <a:pt x="13266" y="34143"/>
                </a:lnTo>
                <a:lnTo>
                  <a:pt x="13287" y="34310"/>
                </a:lnTo>
                <a:lnTo>
                  <a:pt x="13307" y="34456"/>
                </a:lnTo>
                <a:lnTo>
                  <a:pt x="13349" y="34623"/>
                </a:lnTo>
                <a:lnTo>
                  <a:pt x="13412" y="34769"/>
                </a:lnTo>
                <a:lnTo>
                  <a:pt x="13474" y="34935"/>
                </a:lnTo>
                <a:lnTo>
                  <a:pt x="13558" y="35061"/>
                </a:lnTo>
                <a:lnTo>
                  <a:pt x="13662" y="35207"/>
                </a:lnTo>
                <a:lnTo>
                  <a:pt x="13850" y="35394"/>
                </a:lnTo>
                <a:lnTo>
                  <a:pt x="14037" y="35582"/>
                </a:lnTo>
                <a:lnTo>
                  <a:pt x="14267" y="35707"/>
                </a:lnTo>
                <a:lnTo>
                  <a:pt x="14517" y="35811"/>
                </a:lnTo>
                <a:lnTo>
                  <a:pt x="14767" y="35895"/>
                </a:lnTo>
                <a:lnTo>
                  <a:pt x="15018" y="35916"/>
                </a:lnTo>
                <a:lnTo>
                  <a:pt x="15289" y="35937"/>
                </a:lnTo>
                <a:lnTo>
                  <a:pt x="15539" y="35916"/>
                </a:lnTo>
                <a:lnTo>
                  <a:pt x="15706" y="35895"/>
                </a:lnTo>
                <a:lnTo>
                  <a:pt x="15852" y="35874"/>
                </a:lnTo>
                <a:lnTo>
                  <a:pt x="16019" y="35832"/>
                </a:lnTo>
                <a:lnTo>
                  <a:pt x="16165" y="35791"/>
                </a:lnTo>
                <a:lnTo>
                  <a:pt x="16332" y="35728"/>
                </a:lnTo>
                <a:lnTo>
                  <a:pt x="16478" y="35645"/>
                </a:lnTo>
                <a:lnTo>
                  <a:pt x="16603" y="35561"/>
                </a:lnTo>
                <a:lnTo>
                  <a:pt x="16728" y="35457"/>
                </a:lnTo>
                <a:lnTo>
                  <a:pt x="16853" y="35353"/>
                </a:lnTo>
                <a:lnTo>
                  <a:pt x="16957" y="35227"/>
                </a:lnTo>
                <a:lnTo>
                  <a:pt x="17062" y="35102"/>
                </a:lnTo>
                <a:lnTo>
                  <a:pt x="17145" y="34977"/>
                </a:lnTo>
                <a:lnTo>
                  <a:pt x="17291" y="34685"/>
                </a:lnTo>
                <a:lnTo>
                  <a:pt x="17395" y="34372"/>
                </a:lnTo>
                <a:lnTo>
                  <a:pt x="17437" y="34059"/>
                </a:lnTo>
                <a:lnTo>
                  <a:pt x="17458" y="33726"/>
                </a:lnTo>
                <a:lnTo>
                  <a:pt x="17458" y="33455"/>
                </a:lnTo>
                <a:lnTo>
                  <a:pt x="17395" y="33163"/>
                </a:lnTo>
                <a:lnTo>
                  <a:pt x="17333" y="32891"/>
                </a:lnTo>
                <a:lnTo>
                  <a:pt x="17229" y="32620"/>
                </a:lnTo>
                <a:lnTo>
                  <a:pt x="17103" y="32370"/>
                </a:lnTo>
                <a:lnTo>
                  <a:pt x="16978" y="32120"/>
                </a:lnTo>
                <a:lnTo>
                  <a:pt x="16832" y="31953"/>
                </a:lnTo>
                <a:lnTo>
                  <a:pt x="16665" y="31807"/>
                </a:lnTo>
                <a:lnTo>
                  <a:pt x="16478" y="31682"/>
                </a:lnTo>
                <a:lnTo>
                  <a:pt x="16269" y="31598"/>
                </a:lnTo>
                <a:lnTo>
                  <a:pt x="17187" y="28240"/>
                </a:lnTo>
                <a:lnTo>
                  <a:pt x="17562" y="26905"/>
                </a:lnTo>
                <a:lnTo>
                  <a:pt x="17938" y="26926"/>
                </a:lnTo>
                <a:lnTo>
                  <a:pt x="18292" y="26926"/>
                </a:lnTo>
                <a:lnTo>
                  <a:pt x="18751" y="26905"/>
                </a:lnTo>
                <a:lnTo>
                  <a:pt x="19231" y="26885"/>
                </a:lnTo>
                <a:lnTo>
                  <a:pt x="19669" y="26822"/>
                </a:lnTo>
                <a:lnTo>
                  <a:pt x="20128" y="26739"/>
                </a:lnTo>
                <a:lnTo>
                  <a:pt x="20190" y="26926"/>
                </a:lnTo>
                <a:lnTo>
                  <a:pt x="21296" y="29909"/>
                </a:lnTo>
                <a:lnTo>
                  <a:pt x="21796" y="31306"/>
                </a:lnTo>
                <a:lnTo>
                  <a:pt x="21588" y="31431"/>
                </a:lnTo>
                <a:lnTo>
                  <a:pt x="21400" y="31598"/>
                </a:lnTo>
                <a:lnTo>
                  <a:pt x="21233" y="31765"/>
                </a:lnTo>
                <a:lnTo>
                  <a:pt x="21087" y="31953"/>
                </a:lnTo>
                <a:lnTo>
                  <a:pt x="21004" y="32078"/>
                </a:lnTo>
                <a:lnTo>
                  <a:pt x="20941" y="32203"/>
                </a:lnTo>
                <a:lnTo>
                  <a:pt x="20858" y="32474"/>
                </a:lnTo>
                <a:lnTo>
                  <a:pt x="20816" y="32766"/>
                </a:lnTo>
                <a:lnTo>
                  <a:pt x="20795" y="33037"/>
                </a:lnTo>
                <a:lnTo>
                  <a:pt x="20816" y="33204"/>
                </a:lnTo>
                <a:lnTo>
                  <a:pt x="20858" y="33371"/>
                </a:lnTo>
                <a:lnTo>
                  <a:pt x="20899" y="33642"/>
                </a:lnTo>
                <a:lnTo>
                  <a:pt x="20962" y="33893"/>
                </a:lnTo>
                <a:lnTo>
                  <a:pt x="21024" y="34164"/>
                </a:lnTo>
                <a:lnTo>
                  <a:pt x="21129" y="34393"/>
                </a:lnTo>
                <a:lnTo>
                  <a:pt x="21191" y="34539"/>
                </a:lnTo>
                <a:lnTo>
                  <a:pt x="21296" y="34685"/>
                </a:lnTo>
                <a:lnTo>
                  <a:pt x="21379" y="34831"/>
                </a:lnTo>
                <a:lnTo>
                  <a:pt x="21483" y="34935"/>
                </a:lnTo>
                <a:lnTo>
                  <a:pt x="21608" y="35061"/>
                </a:lnTo>
                <a:lnTo>
                  <a:pt x="21734" y="35165"/>
                </a:lnTo>
                <a:lnTo>
                  <a:pt x="21880" y="35248"/>
                </a:lnTo>
                <a:lnTo>
                  <a:pt x="22026" y="35311"/>
                </a:lnTo>
                <a:lnTo>
                  <a:pt x="22297" y="35415"/>
                </a:lnTo>
                <a:lnTo>
                  <a:pt x="22547" y="35457"/>
                </a:lnTo>
                <a:lnTo>
                  <a:pt x="22818" y="35478"/>
                </a:lnTo>
                <a:lnTo>
                  <a:pt x="23068" y="35457"/>
                </a:lnTo>
                <a:lnTo>
                  <a:pt x="23319" y="35415"/>
                </a:lnTo>
                <a:lnTo>
                  <a:pt x="23569" y="35332"/>
                </a:lnTo>
                <a:lnTo>
                  <a:pt x="23819" y="35227"/>
                </a:lnTo>
                <a:lnTo>
                  <a:pt x="24028" y="35081"/>
                </a:lnTo>
                <a:lnTo>
                  <a:pt x="24174" y="34998"/>
                </a:lnTo>
                <a:lnTo>
                  <a:pt x="24299" y="34894"/>
                </a:lnTo>
                <a:lnTo>
                  <a:pt x="24424" y="34789"/>
                </a:lnTo>
                <a:lnTo>
                  <a:pt x="24528" y="34685"/>
                </a:lnTo>
                <a:lnTo>
                  <a:pt x="24633" y="34560"/>
                </a:lnTo>
                <a:lnTo>
                  <a:pt x="24737" y="34414"/>
                </a:lnTo>
                <a:lnTo>
                  <a:pt x="24820" y="34268"/>
                </a:lnTo>
                <a:lnTo>
                  <a:pt x="24883" y="34122"/>
                </a:lnTo>
                <a:lnTo>
                  <a:pt x="24925" y="33976"/>
                </a:lnTo>
                <a:lnTo>
                  <a:pt x="24966" y="33830"/>
                </a:lnTo>
                <a:lnTo>
                  <a:pt x="25008" y="33663"/>
                </a:lnTo>
                <a:lnTo>
                  <a:pt x="25008" y="33517"/>
                </a:lnTo>
                <a:lnTo>
                  <a:pt x="25008" y="33183"/>
                </a:lnTo>
                <a:lnTo>
                  <a:pt x="24966" y="32871"/>
                </a:lnTo>
                <a:lnTo>
                  <a:pt x="24862" y="32558"/>
                </a:lnTo>
                <a:lnTo>
                  <a:pt x="24737" y="32245"/>
                </a:lnTo>
                <a:lnTo>
                  <a:pt x="24591" y="32015"/>
                </a:lnTo>
                <a:lnTo>
                  <a:pt x="24424" y="31786"/>
                </a:lnTo>
                <a:lnTo>
                  <a:pt x="24236" y="31577"/>
                </a:lnTo>
                <a:lnTo>
                  <a:pt x="24007" y="31390"/>
                </a:lnTo>
                <a:lnTo>
                  <a:pt x="23798" y="31202"/>
                </a:lnTo>
                <a:lnTo>
                  <a:pt x="23569" y="31056"/>
                </a:lnTo>
                <a:lnTo>
                  <a:pt x="23340" y="30973"/>
                </a:lnTo>
                <a:lnTo>
                  <a:pt x="23131" y="30910"/>
                </a:lnTo>
                <a:lnTo>
                  <a:pt x="22902" y="30889"/>
                </a:lnTo>
                <a:lnTo>
                  <a:pt x="22693" y="30910"/>
                </a:lnTo>
                <a:lnTo>
                  <a:pt x="21963" y="27510"/>
                </a:lnTo>
                <a:lnTo>
                  <a:pt x="21713" y="26280"/>
                </a:lnTo>
                <a:lnTo>
                  <a:pt x="22318" y="26009"/>
                </a:lnTo>
                <a:lnTo>
                  <a:pt x="22922" y="25717"/>
                </a:lnTo>
                <a:lnTo>
                  <a:pt x="23486" y="25362"/>
                </a:lnTo>
                <a:lnTo>
                  <a:pt x="24028" y="24966"/>
                </a:lnTo>
                <a:lnTo>
                  <a:pt x="26364" y="27114"/>
                </a:lnTo>
                <a:lnTo>
                  <a:pt x="27469" y="28094"/>
                </a:lnTo>
                <a:lnTo>
                  <a:pt x="27344" y="28324"/>
                </a:lnTo>
                <a:lnTo>
                  <a:pt x="27240" y="28553"/>
                </a:lnTo>
                <a:lnTo>
                  <a:pt x="27177" y="28783"/>
                </a:lnTo>
                <a:lnTo>
                  <a:pt x="27136" y="29012"/>
                </a:lnTo>
                <a:lnTo>
                  <a:pt x="27115" y="29158"/>
                </a:lnTo>
                <a:lnTo>
                  <a:pt x="27115" y="29304"/>
                </a:lnTo>
                <a:lnTo>
                  <a:pt x="27156" y="29575"/>
                </a:lnTo>
                <a:lnTo>
                  <a:pt x="27261" y="29846"/>
                </a:lnTo>
                <a:lnTo>
                  <a:pt x="27386" y="30097"/>
                </a:lnTo>
                <a:lnTo>
                  <a:pt x="27469" y="30243"/>
                </a:lnTo>
                <a:lnTo>
                  <a:pt x="27574" y="30389"/>
                </a:lnTo>
                <a:lnTo>
                  <a:pt x="27740" y="30597"/>
                </a:lnTo>
                <a:lnTo>
                  <a:pt x="27907" y="30806"/>
                </a:lnTo>
                <a:lnTo>
                  <a:pt x="28095" y="30993"/>
                </a:lnTo>
                <a:lnTo>
                  <a:pt x="28304" y="31160"/>
                </a:lnTo>
                <a:lnTo>
                  <a:pt x="28429" y="31265"/>
                </a:lnTo>
                <a:lnTo>
                  <a:pt x="28575" y="31348"/>
                </a:lnTo>
                <a:lnTo>
                  <a:pt x="28721" y="31411"/>
                </a:lnTo>
                <a:lnTo>
                  <a:pt x="28867" y="31473"/>
                </a:lnTo>
                <a:lnTo>
                  <a:pt x="29034" y="31515"/>
                </a:lnTo>
                <a:lnTo>
                  <a:pt x="29180" y="31557"/>
                </a:lnTo>
                <a:lnTo>
                  <a:pt x="29513" y="31557"/>
                </a:lnTo>
                <a:lnTo>
                  <a:pt x="29784" y="31536"/>
                </a:lnTo>
                <a:lnTo>
                  <a:pt x="30056" y="31452"/>
                </a:lnTo>
                <a:lnTo>
                  <a:pt x="30285" y="31348"/>
                </a:lnTo>
                <a:lnTo>
                  <a:pt x="30514" y="31223"/>
                </a:lnTo>
                <a:lnTo>
                  <a:pt x="30723" y="31056"/>
                </a:lnTo>
                <a:lnTo>
                  <a:pt x="30890" y="30868"/>
                </a:lnTo>
                <a:lnTo>
                  <a:pt x="31057" y="30660"/>
                </a:lnTo>
                <a:lnTo>
                  <a:pt x="31182" y="30430"/>
                </a:lnTo>
                <a:lnTo>
                  <a:pt x="31265" y="30284"/>
                </a:lnTo>
                <a:lnTo>
                  <a:pt x="31349" y="30138"/>
                </a:lnTo>
                <a:lnTo>
                  <a:pt x="31411" y="29992"/>
                </a:lnTo>
                <a:lnTo>
                  <a:pt x="31453" y="29846"/>
                </a:lnTo>
                <a:lnTo>
                  <a:pt x="31474" y="29679"/>
                </a:lnTo>
                <a:lnTo>
                  <a:pt x="31495" y="29513"/>
                </a:lnTo>
                <a:lnTo>
                  <a:pt x="31515" y="29346"/>
                </a:lnTo>
                <a:lnTo>
                  <a:pt x="31495" y="29200"/>
                </a:lnTo>
                <a:lnTo>
                  <a:pt x="31474" y="29033"/>
                </a:lnTo>
                <a:lnTo>
                  <a:pt x="31453" y="28887"/>
                </a:lnTo>
                <a:lnTo>
                  <a:pt x="31390" y="28720"/>
                </a:lnTo>
                <a:lnTo>
                  <a:pt x="31328" y="28574"/>
                </a:lnTo>
                <a:lnTo>
                  <a:pt x="31182" y="28303"/>
                </a:lnTo>
                <a:lnTo>
                  <a:pt x="30994" y="28032"/>
                </a:lnTo>
                <a:lnTo>
                  <a:pt x="30765" y="27802"/>
                </a:lnTo>
                <a:lnTo>
                  <a:pt x="30514" y="27594"/>
                </a:lnTo>
                <a:lnTo>
                  <a:pt x="30264" y="27448"/>
                </a:lnTo>
                <a:lnTo>
                  <a:pt x="30014" y="27323"/>
                </a:lnTo>
                <a:lnTo>
                  <a:pt x="29743" y="27218"/>
                </a:lnTo>
                <a:lnTo>
                  <a:pt x="29472" y="27156"/>
                </a:lnTo>
                <a:lnTo>
                  <a:pt x="29200" y="27093"/>
                </a:lnTo>
                <a:lnTo>
                  <a:pt x="28908" y="27072"/>
                </a:lnTo>
                <a:lnTo>
                  <a:pt x="28679" y="27093"/>
                </a:lnTo>
                <a:lnTo>
                  <a:pt x="28470" y="27156"/>
                </a:lnTo>
                <a:lnTo>
                  <a:pt x="28262" y="27239"/>
                </a:lnTo>
                <a:lnTo>
                  <a:pt x="28074" y="27343"/>
                </a:lnTo>
                <a:lnTo>
                  <a:pt x="25863" y="24653"/>
                </a:lnTo>
                <a:lnTo>
                  <a:pt x="25217" y="23860"/>
                </a:lnTo>
                <a:lnTo>
                  <a:pt x="25446" y="23610"/>
                </a:lnTo>
                <a:lnTo>
                  <a:pt x="25676" y="23339"/>
                </a:lnTo>
                <a:lnTo>
                  <a:pt x="25884" y="23047"/>
                </a:lnTo>
                <a:lnTo>
                  <a:pt x="26072" y="22755"/>
                </a:lnTo>
                <a:lnTo>
                  <a:pt x="26280" y="22463"/>
                </a:lnTo>
                <a:lnTo>
                  <a:pt x="26447" y="22150"/>
                </a:lnTo>
                <a:lnTo>
                  <a:pt x="26614" y="21837"/>
                </a:lnTo>
                <a:lnTo>
                  <a:pt x="26781" y="21524"/>
                </a:lnTo>
                <a:lnTo>
                  <a:pt x="29597" y="22275"/>
                </a:lnTo>
                <a:lnTo>
                  <a:pt x="31015" y="22651"/>
                </a:lnTo>
                <a:lnTo>
                  <a:pt x="31015" y="22901"/>
                </a:lnTo>
                <a:lnTo>
                  <a:pt x="31036" y="23151"/>
                </a:lnTo>
                <a:lnTo>
                  <a:pt x="31077" y="23402"/>
                </a:lnTo>
                <a:lnTo>
                  <a:pt x="31140" y="23631"/>
                </a:lnTo>
                <a:lnTo>
                  <a:pt x="31203" y="23756"/>
                </a:lnTo>
                <a:lnTo>
                  <a:pt x="31265" y="23881"/>
                </a:lnTo>
                <a:lnTo>
                  <a:pt x="31432" y="24111"/>
                </a:lnTo>
                <a:lnTo>
                  <a:pt x="31641" y="24298"/>
                </a:lnTo>
                <a:lnTo>
                  <a:pt x="31870" y="24465"/>
                </a:lnTo>
                <a:lnTo>
                  <a:pt x="32016" y="24549"/>
                </a:lnTo>
                <a:lnTo>
                  <a:pt x="32183" y="24632"/>
                </a:lnTo>
                <a:lnTo>
                  <a:pt x="32412" y="24757"/>
                </a:lnTo>
                <a:lnTo>
                  <a:pt x="32663" y="24841"/>
                </a:lnTo>
                <a:lnTo>
                  <a:pt x="32913" y="24924"/>
                </a:lnTo>
                <a:lnTo>
                  <a:pt x="33163" y="24987"/>
                </a:lnTo>
                <a:lnTo>
                  <a:pt x="33330" y="25008"/>
                </a:lnTo>
                <a:lnTo>
                  <a:pt x="33497" y="25028"/>
                </a:lnTo>
                <a:lnTo>
                  <a:pt x="33664" y="25028"/>
                </a:lnTo>
                <a:lnTo>
                  <a:pt x="33831" y="25008"/>
                </a:lnTo>
                <a:lnTo>
                  <a:pt x="33977" y="24966"/>
                </a:lnTo>
                <a:lnTo>
                  <a:pt x="34143" y="24924"/>
                </a:lnTo>
                <a:lnTo>
                  <a:pt x="34289" y="24862"/>
                </a:lnTo>
                <a:lnTo>
                  <a:pt x="34435" y="24778"/>
                </a:lnTo>
                <a:lnTo>
                  <a:pt x="34665" y="24632"/>
                </a:lnTo>
                <a:lnTo>
                  <a:pt x="34853" y="24444"/>
                </a:lnTo>
                <a:lnTo>
                  <a:pt x="35019" y="24236"/>
                </a:lnTo>
                <a:lnTo>
                  <a:pt x="35165" y="24006"/>
                </a:lnTo>
                <a:lnTo>
                  <a:pt x="35270" y="23777"/>
                </a:lnTo>
                <a:lnTo>
                  <a:pt x="35332" y="23527"/>
                </a:lnTo>
                <a:lnTo>
                  <a:pt x="35374" y="23276"/>
                </a:lnTo>
                <a:lnTo>
                  <a:pt x="35395" y="23005"/>
                </a:lnTo>
                <a:lnTo>
                  <a:pt x="35416" y="22838"/>
                </a:lnTo>
                <a:lnTo>
                  <a:pt x="35395" y="22692"/>
                </a:lnTo>
                <a:lnTo>
                  <a:pt x="35395" y="22526"/>
                </a:lnTo>
                <a:lnTo>
                  <a:pt x="35353" y="22359"/>
                </a:lnTo>
                <a:lnTo>
                  <a:pt x="35311" y="22213"/>
                </a:lnTo>
                <a:lnTo>
                  <a:pt x="35249" y="22046"/>
                </a:lnTo>
                <a:lnTo>
                  <a:pt x="35186" y="21900"/>
                </a:lnTo>
                <a:lnTo>
                  <a:pt x="35103" y="21775"/>
                </a:lnTo>
                <a:lnTo>
                  <a:pt x="35019" y="21629"/>
                </a:lnTo>
                <a:lnTo>
                  <a:pt x="34915" y="21504"/>
                </a:lnTo>
                <a:lnTo>
                  <a:pt x="34790" y="21399"/>
                </a:lnTo>
                <a:lnTo>
                  <a:pt x="34686" y="21295"/>
                </a:lnTo>
                <a:lnTo>
                  <a:pt x="34415" y="21107"/>
                </a:lnTo>
                <a:lnTo>
                  <a:pt x="34123" y="20961"/>
                </a:lnTo>
                <a:lnTo>
                  <a:pt x="33810" y="20878"/>
                </a:lnTo>
                <a:lnTo>
                  <a:pt x="33497" y="20794"/>
                </a:lnTo>
                <a:lnTo>
                  <a:pt x="33205" y="20774"/>
                </a:lnTo>
                <a:lnTo>
                  <a:pt x="32913" y="20794"/>
                </a:lnTo>
                <a:lnTo>
                  <a:pt x="32642" y="20836"/>
                </a:lnTo>
                <a:lnTo>
                  <a:pt x="32350" y="20899"/>
                </a:lnTo>
                <a:lnTo>
                  <a:pt x="32099" y="20982"/>
                </a:lnTo>
                <a:lnTo>
                  <a:pt x="31828" y="21086"/>
                </a:lnTo>
                <a:lnTo>
                  <a:pt x="31641" y="21212"/>
                </a:lnTo>
                <a:lnTo>
                  <a:pt x="31474" y="21358"/>
                </a:lnTo>
                <a:lnTo>
                  <a:pt x="31328" y="21524"/>
                </a:lnTo>
                <a:lnTo>
                  <a:pt x="31223" y="21712"/>
                </a:lnTo>
                <a:lnTo>
                  <a:pt x="28012" y="20336"/>
                </a:lnTo>
                <a:lnTo>
                  <a:pt x="27323" y="20044"/>
                </a:lnTo>
                <a:lnTo>
                  <a:pt x="27469" y="19439"/>
                </a:lnTo>
                <a:lnTo>
                  <a:pt x="27574" y="18834"/>
                </a:lnTo>
                <a:lnTo>
                  <a:pt x="27636" y="18208"/>
                </a:lnTo>
                <a:lnTo>
                  <a:pt x="27657" y="17562"/>
                </a:lnTo>
                <a:lnTo>
                  <a:pt x="27636" y="17082"/>
                </a:lnTo>
                <a:lnTo>
                  <a:pt x="30222" y="16498"/>
                </a:lnTo>
                <a:lnTo>
                  <a:pt x="31661" y="16185"/>
                </a:lnTo>
                <a:lnTo>
                  <a:pt x="31766" y="16414"/>
                </a:lnTo>
                <a:lnTo>
                  <a:pt x="31912" y="16623"/>
                </a:lnTo>
                <a:lnTo>
                  <a:pt x="32058" y="16811"/>
                </a:lnTo>
                <a:lnTo>
                  <a:pt x="32225" y="16978"/>
                </a:lnTo>
                <a:lnTo>
                  <a:pt x="32329" y="17082"/>
                </a:lnTo>
                <a:lnTo>
                  <a:pt x="32454" y="17144"/>
                </a:lnTo>
                <a:lnTo>
                  <a:pt x="32704" y="17270"/>
                </a:lnTo>
                <a:lnTo>
                  <a:pt x="32975" y="17374"/>
                </a:lnTo>
                <a:lnTo>
                  <a:pt x="33247" y="17416"/>
                </a:lnTo>
                <a:lnTo>
                  <a:pt x="33434" y="17416"/>
                </a:lnTo>
                <a:lnTo>
                  <a:pt x="33601" y="17395"/>
                </a:lnTo>
                <a:lnTo>
                  <a:pt x="33872" y="17395"/>
                </a:lnTo>
                <a:lnTo>
                  <a:pt x="34123" y="17374"/>
                </a:lnTo>
                <a:lnTo>
                  <a:pt x="34394" y="17332"/>
                </a:lnTo>
                <a:lnTo>
                  <a:pt x="34644" y="17270"/>
                </a:lnTo>
                <a:lnTo>
                  <a:pt x="34811" y="17207"/>
                </a:lnTo>
                <a:lnTo>
                  <a:pt x="34957" y="17144"/>
                </a:lnTo>
                <a:lnTo>
                  <a:pt x="35103" y="17061"/>
                </a:lnTo>
                <a:lnTo>
                  <a:pt x="35228" y="16978"/>
                </a:lnTo>
                <a:lnTo>
                  <a:pt x="35353" y="16873"/>
                </a:lnTo>
                <a:lnTo>
                  <a:pt x="35478" y="16769"/>
                </a:lnTo>
                <a:lnTo>
                  <a:pt x="35583" y="16623"/>
                </a:lnTo>
                <a:lnTo>
                  <a:pt x="35687" y="16498"/>
                </a:lnTo>
                <a:lnTo>
                  <a:pt x="35812" y="16248"/>
                </a:lnTo>
                <a:lnTo>
                  <a:pt x="35895" y="15997"/>
                </a:lnTo>
                <a:lnTo>
                  <a:pt x="35937" y="15747"/>
                </a:lnTo>
                <a:lnTo>
                  <a:pt x="35958" y="15476"/>
                </a:lnTo>
                <a:lnTo>
                  <a:pt x="35937" y="15226"/>
                </a:lnTo>
                <a:lnTo>
                  <a:pt x="35895" y="14975"/>
                </a:lnTo>
                <a:lnTo>
                  <a:pt x="35812" y="14725"/>
                </a:lnTo>
                <a:lnTo>
                  <a:pt x="35708" y="14475"/>
                </a:lnTo>
                <a:lnTo>
                  <a:pt x="35645" y="14329"/>
                </a:lnTo>
                <a:lnTo>
                  <a:pt x="35562" y="14183"/>
                </a:lnTo>
                <a:lnTo>
                  <a:pt x="35478" y="14058"/>
                </a:lnTo>
                <a:lnTo>
                  <a:pt x="35395" y="13932"/>
                </a:lnTo>
                <a:lnTo>
                  <a:pt x="35270" y="13807"/>
                </a:lnTo>
                <a:lnTo>
                  <a:pt x="35145" y="13703"/>
                </a:lnTo>
                <a:lnTo>
                  <a:pt x="35019" y="13599"/>
                </a:lnTo>
                <a:lnTo>
                  <a:pt x="34873" y="13515"/>
                </a:lnTo>
                <a:lnTo>
                  <a:pt x="34727" y="13432"/>
                </a:lnTo>
                <a:lnTo>
                  <a:pt x="34581" y="13369"/>
                </a:lnTo>
                <a:lnTo>
                  <a:pt x="34435" y="13328"/>
                </a:lnTo>
                <a:lnTo>
                  <a:pt x="34289" y="13286"/>
                </a:lnTo>
                <a:lnTo>
                  <a:pt x="33977" y="13244"/>
                </a:lnTo>
                <a:lnTo>
                  <a:pt x="33643" y="13265"/>
                </a:lnTo>
                <a:lnTo>
                  <a:pt x="33330" y="13307"/>
                </a:lnTo>
                <a:lnTo>
                  <a:pt x="32996" y="13411"/>
                </a:lnTo>
                <a:lnTo>
                  <a:pt x="32746" y="13515"/>
                </a:lnTo>
                <a:lnTo>
                  <a:pt x="32496" y="13661"/>
                </a:lnTo>
                <a:lnTo>
                  <a:pt x="32266" y="13807"/>
                </a:lnTo>
                <a:lnTo>
                  <a:pt x="32037" y="13995"/>
                </a:lnTo>
                <a:lnTo>
                  <a:pt x="31849" y="14204"/>
                </a:lnTo>
                <a:lnTo>
                  <a:pt x="31661" y="14412"/>
                </a:lnTo>
                <a:lnTo>
                  <a:pt x="31536" y="14600"/>
                </a:lnTo>
                <a:lnTo>
                  <a:pt x="31453" y="14808"/>
                </a:lnTo>
                <a:lnTo>
                  <a:pt x="31411" y="15038"/>
                </a:lnTo>
                <a:lnTo>
                  <a:pt x="31411" y="15246"/>
                </a:lnTo>
                <a:lnTo>
                  <a:pt x="27928" y="15518"/>
                </a:lnTo>
                <a:lnTo>
                  <a:pt x="27428" y="15538"/>
                </a:lnTo>
                <a:lnTo>
                  <a:pt x="27344" y="15163"/>
                </a:lnTo>
                <a:lnTo>
                  <a:pt x="27219" y="14788"/>
                </a:lnTo>
                <a:lnTo>
                  <a:pt x="27094" y="14412"/>
                </a:lnTo>
                <a:lnTo>
                  <a:pt x="26969" y="14037"/>
                </a:lnTo>
                <a:lnTo>
                  <a:pt x="26802" y="13682"/>
                </a:lnTo>
                <a:lnTo>
                  <a:pt x="26635" y="13328"/>
                </a:lnTo>
                <a:lnTo>
                  <a:pt x="26447" y="12994"/>
                </a:lnTo>
                <a:lnTo>
                  <a:pt x="26260" y="12660"/>
                </a:lnTo>
                <a:lnTo>
                  <a:pt x="28116" y="11096"/>
                </a:lnTo>
                <a:lnTo>
                  <a:pt x="29263" y="10157"/>
                </a:lnTo>
                <a:lnTo>
                  <a:pt x="29451" y="10282"/>
                </a:lnTo>
                <a:lnTo>
                  <a:pt x="29659" y="10408"/>
                </a:lnTo>
                <a:lnTo>
                  <a:pt x="29889" y="10512"/>
                </a:lnTo>
                <a:lnTo>
                  <a:pt x="30118" y="10595"/>
                </a:lnTo>
                <a:lnTo>
                  <a:pt x="30264" y="10616"/>
                </a:lnTo>
                <a:lnTo>
                  <a:pt x="30410" y="10637"/>
                </a:lnTo>
                <a:lnTo>
                  <a:pt x="30681" y="10637"/>
                </a:lnTo>
                <a:lnTo>
                  <a:pt x="30952" y="10595"/>
                </a:lnTo>
                <a:lnTo>
                  <a:pt x="31223" y="10491"/>
                </a:lnTo>
                <a:lnTo>
                  <a:pt x="31390" y="10428"/>
                </a:lnTo>
                <a:lnTo>
                  <a:pt x="31536" y="10324"/>
                </a:lnTo>
                <a:lnTo>
                  <a:pt x="31766" y="10199"/>
                </a:lnTo>
                <a:lnTo>
                  <a:pt x="31995" y="10053"/>
                </a:lnTo>
                <a:lnTo>
                  <a:pt x="32204" y="9907"/>
                </a:lnTo>
                <a:lnTo>
                  <a:pt x="32391" y="9740"/>
                </a:lnTo>
                <a:lnTo>
                  <a:pt x="32517" y="9615"/>
                </a:lnTo>
                <a:lnTo>
                  <a:pt x="32621" y="9490"/>
                </a:lnTo>
                <a:lnTo>
                  <a:pt x="32704" y="9344"/>
                </a:lnTo>
                <a:lnTo>
                  <a:pt x="32788" y="9198"/>
                </a:lnTo>
                <a:lnTo>
                  <a:pt x="32850" y="9052"/>
                </a:lnTo>
                <a:lnTo>
                  <a:pt x="32913" y="8906"/>
                </a:lnTo>
                <a:lnTo>
                  <a:pt x="32934" y="8739"/>
                </a:lnTo>
                <a:lnTo>
                  <a:pt x="32955" y="8572"/>
                </a:lnTo>
                <a:lnTo>
                  <a:pt x="32955" y="8301"/>
                </a:lnTo>
                <a:lnTo>
                  <a:pt x="32934" y="8030"/>
                </a:lnTo>
                <a:lnTo>
                  <a:pt x="32850" y="7780"/>
                </a:lnTo>
                <a:lnTo>
                  <a:pt x="32746" y="7550"/>
                </a:lnTo>
                <a:lnTo>
                  <a:pt x="32621" y="7321"/>
                </a:lnTo>
                <a:lnTo>
                  <a:pt x="32454" y="7112"/>
                </a:lnTo>
                <a:lnTo>
                  <a:pt x="32266" y="6925"/>
                </a:lnTo>
                <a:lnTo>
                  <a:pt x="32058" y="6758"/>
                </a:lnTo>
                <a:lnTo>
                  <a:pt x="31933" y="6653"/>
                </a:lnTo>
                <a:lnTo>
                  <a:pt x="31807" y="6570"/>
                </a:lnTo>
                <a:lnTo>
                  <a:pt x="31661" y="6487"/>
                </a:lnTo>
                <a:lnTo>
                  <a:pt x="31515" y="6424"/>
                </a:lnTo>
                <a:lnTo>
                  <a:pt x="31369" y="6361"/>
                </a:lnTo>
                <a:lnTo>
                  <a:pt x="31203" y="6320"/>
                </a:lnTo>
                <a:lnTo>
                  <a:pt x="31036" y="6299"/>
                </a:lnTo>
                <a:lnTo>
                  <a:pt x="30556" y="6299"/>
                </a:lnTo>
                <a:lnTo>
                  <a:pt x="30410" y="6320"/>
                </a:lnTo>
                <a:lnTo>
                  <a:pt x="30243" y="6361"/>
                </a:lnTo>
                <a:lnTo>
                  <a:pt x="29951" y="6487"/>
                </a:lnTo>
                <a:lnTo>
                  <a:pt x="29659" y="6633"/>
                </a:lnTo>
                <a:lnTo>
                  <a:pt x="29409" y="6820"/>
                </a:lnTo>
                <a:lnTo>
                  <a:pt x="29159" y="7050"/>
                </a:lnTo>
                <a:lnTo>
                  <a:pt x="28992" y="7279"/>
                </a:lnTo>
                <a:lnTo>
                  <a:pt x="28825" y="7509"/>
                </a:lnTo>
                <a:lnTo>
                  <a:pt x="28700" y="7759"/>
                </a:lnTo>
                <a:lnTo>
                  <a:pt x="28596" y="8030"/>
                </a:lnTo>
                <a:lnTo>
                  <a:pt x="28491" y="8301"/>
                </a:lnTo>
                <a:lnTo>
                  <a:pt x="28450" y="8572"/>
                </a:lnTo>
                <a:lnTo>
                  <a:pt x="28429" y="8802"/>
                </a:lnTo>
                <a:lnTo>
                  <a:pt x="28450" y="9031"/>
                </a:lnTo>
                <a:lnTo>
                  <a:pt x="28512" y="9240"/>
                </a:lnTo>
                <a:lnTo>
                  <a:pt x="28596" y="9427"/>
                </a:lnTo>
                <a:lnTo>
                  <a:pt x="25634" y="11263"/>
                </a:lnTo>
                <a:lnTo>
                  <a:pt x="25363" y="11430"/>
                </a:lnTo>
                <a:lnTo>
                  <a:pt x="25092" y="11138"/>
                </a:lnTo>
                <a:lnTo>
                  <a:pt x="24800" y="10846"/>
                </a:lnTo>
                <a:lnTo>
                  <a:pt x="24508" y="10574"/>
                </a:lnTo>
                <a:lnTo>
                  <a:pt x="24195" y="10324"/>
                </a:lnTo>
                <a:lnTo>
                  <a:pt x="23882" y="10074"/>
                </a:lnTo>
                <a:lnTo>
                  <a:pt x="23548" y="9824"/>
                </a:lnTo>
                <a:lnTo>
                  <a:pt x="23214" y="9615"/>
                </a:lnTo>
                <a:lnTo>
                  <a:pt x="22881" y="9406"/>
                </a:lnTo>
                <a:lnTo>
                  <a:pt x="23778" y="7258"/>
                </a:lnTo>
                <a:lnTo>
                  <a:pt x="24341" y="5903"/>
                </a:lnTo>
                <a:lnTo>
                  <a:pt x="24591" y="5923"/>
                </a:lnTo>
                <a:lnTo>
                  <a:pt x="24820" y="5944"/>
                </a:lnTo>
                <a:lnTo>
                  <a:pt x="25071" y="5923"/>
                </a:lnTo>
                <a:lnTo>
                  <a:pt x="25321" y="5882"/>
                </a:lnTo>
                <a:lnTo>
                  <a:pt x="25446" y="5861"/>
                </a:lnTo>
                <a:lnTo>
                  <a:pt x="25571" y="5798"/>
                </a:lnTo>
                <a:lnTo>
                  <a:pt x="25822" y="5673"/>
                </a:lnTo>
                <a:lnTo>
                  <a:pt x="26051" y="5506"/>
                </a:lnTo>
                <a:lnTo>
                  <a:pt x="26260" y="5298"/>
                </a:lnTo>
                <a:lnTo>
                  <a:pt x="26364" y="5152"/>
                </a:lnTo>
                <a:lnTo>
                  <a:pt x="26447" y="5006"/>
                </a:lnTo>
                <a:lnTo>
                  <a:pt x="26593" y="4797"/>
                </a:lnTo>
                <a:lnTo>
                  <a:pt x="26718" y="4568"/>
                </a:lnTo>
                <a:lnTo>
                  <a:pt x="26844" y="4317"/>
                </a:lnTo>
                <a:lnTo>
                  <a:pt x="26927" y="4067"/>
                </a:lnTo>
                <a:lnTo>
                  <a:pt x="26990" y="3921"/>
                </a:lnTo>
                <a:lnTo>
                  <a:pt x="27010" y="3754"/>
                </a:lnTo>
                <a:lnTo>
                  <a:pt x="27031" y="3587"/>
                </a:lnTo>
                <a:lnTo>
                  <a:pt x="27031" y="3421"/>
                </a:lnTo>
                <a:lnTo>
                  <a:pt x="27031" y="3254"/>
                </a:lnTo>
                <a:lnTo>
                  <a:pt x="27010" y="3108"/>
                </a:lnTo>
                <a:lnTo>
                  <a:pt x="26969" y="2941"/>
                </a:lnTo>
                <a:lnTo>
                  <a:pt x="26906" y="2774"/>
                </a:lnTo>
                <a:lnTo>
                  <a:pt x="26781" y="2545"/>
                </a:lnTo>
                <a:lnTo>
                  <a:pt x="26614" y="2315"/>
                </a:lnTo>
                <a:lnTo>
                  <a:pt x="26447" y="2127"/>
                </a:lnTo>
                <a:lnTo>
                  <a:pt x="26239" y="1961"/>
                </a:lnTo>
                <a:lnTo>
                  <a:pt x="26009" y="1835"/>
                </a:lnTo>
                <a:lnTo>
                  <a:pt x="25780" y="1731"/>
                </a:lnTo>
                <a:lnTo>
                  <a:pt x="25530" y="1648"/>
                </a:lnTo>
                <a:lnTo>
                  <a:pt x="25258" y="1606"/>
                </a:lnTo>
                <a:lnTo>
                  <a:pt x="25112" y="1564"/>
                </a:lnTo>
                <a:lnTo>
                  <a:pt x="24946" y="1543"/>
                </a:lnTo>
                <a:lnTo>
                  <a:pt x="24633" y="1543"/>
                </a:lnTo>
                <a:lnTo>
                  <a:pt x="24466" y="1564"/>
                </a:lnTo>
                <a:lnTo>
                  <a:pt x="24299" y="1606"/>
                </a:lnTo>
                <a:lnTo>
                  <a:pt x="24153" y="1648"/>
                </a:lnTo>
                <a:lnTo>
                  <a:pt x="24007" y="1710"/>
                </a:lnTo>
                <a:lnTo>
                  <a:pt x="23861" y="1794"/>
                </a:lnTo>
                <a:lnTo>
                  <a:pt x="23736" y="1877"/>
                </a:lnTo>
                <a:lnTo>
                  <a:pt x="23590" y="1981"/>
                </a:lnTo>
                <a:lnTo>
                  <a:pt x="23486" y="2086"/>
                </a:lnTo>
                <a:lnTo>
                  <a:pt x="23256" y="2315"/>
                </a:lnTo>
                <a:lnTo>
                  <a:pt x="23089" y="2586"/>
                </a:lnTo>
                <a:lnTo>
                  <a:pt x="22943" y="2878"/>
                </a:lnTo>
                <a:lnTo>
                  <a:pt x="22839" y="3191"/>
                </a:lnTo>
                <a:lnTo>
                  <a:pt x="22776" y="3462"/>
                </a:lnTo>
                <a:lnTo>
                  <a:pt x="22735" y="3754"/>
                </a:lnTo>
                <a:lnTo>
                  <a:pt x="22735" y="4046"/>
                </a:lnTo>
                <a:lnTo>
                  <a:pt x="22776" y="4317"/>
                </a:lnTo>
                <a:lnTo>
                  <a:pt x="22818" y="4589"/>
                </a:lnTo>
                <a:lnTo>
                  <a:pt x="22881" y="4860"/>
                </a:lnTo>
                <a:lnTo>
                  <a:pt x="22985" y="5089"/>
                </a:lnTo>
                <a:lnTo>
                  <a:pt x="23110" y="5277"/>
                </a:lnTo>
                <a:lnTo>
                  <a:pt x="23256" y="5423"/>
                </a:lnTo>
                <a:lnTo>
                  <a:pt x="23423" y="5569"/>
                </a:lnTo>
                <a:lnTo>
                  <a:pt x="21629" y="8551"/>
                </a:lnTo>
                <a:lnTo>
                  <a:pt x="21504" y="8781"/>
                </a:lnTo>
                <a:lnTo>
                  <a:pt x="21129" y="8656"/>
                </a:lnTo>
                <a:lnTo>
                  <a:pt x="20753" y="8531"/>
                </a:lnTo>
                <a:lnTo>
                  <a:pt x="20357" y="8447"/>
                </a:lnTo>
                <a:lnTo>
                  <a:pt x="19961" y="8364"/>
                </a:lnTo>
                <a:lnTo>
                  <a:pt x="19564" y="8301"/>
                </a:lnTo>
                <a:lnTo>
                  <a:pt x="19168" y="8259"/>
                </a:lnTo>
                <a:lnTo>
                  <a:pt x="18751" y="8218"/>
                </a:lnTo>
                <a:lnTo>
                  <a:pt x="18334" y="8218"/>
                </a:lnTo>
                <a:lnTo>
                  <a:pt x="18146" y="5861"/>
                </a:lnTo>
                <a:lnTo>
                  <a:pt x="18021" y="4380"/>
                </a:lnTo>
                <a:lnTo>
                  <a:pt x="18251" y="4297"/>
                </a:lnTo>
                <a:lnTo>
                  <a:pt x="18480" y="4192"/>
                </a:lnTo>
                <a:lnTo>
                  <a:pt x="18689" y="4067"/>
                </a:lnTo>
                <a:lnTo>
                  <a:pt x="18876" y="3942"/>
                </a:lnTo>
                <a:lnTo>
                  <a:pt x="18981" y="3838"/>
                </a:lnTo>
                <a:lnTo>
                  <a:pt x="19085" y="3733"/>
                </a:lnTo>
                <a:lnTo>
                  <a:pt x="19231" y="3504"/>
                </a:lnTo>
                <a:lnTo>
                  <a:pt x="19356" y="3233"/>
                </a:lnTo>
                <a:lnTo>
                  <a:pt x="19439" y="2962"/>
                </a:lnTo>
                <a:lnTo>
                  <a:pt x="19460" y="2795"/>
                </a:lnTo>
                <a:lnTo>
                  <a:pt x="19481" y="2628"/>
                </a:lnTo>
                <a:lnTo>
                  <a:pt x="19502" y="2357"/>
                </a:lnTo>
                <a:lnTo>
                  <a:pt x="19523" y="2107"/>
                </a:lnTo>
                <a:lnTo>
                  <a:pt x="19502" y="1835"/>
                </a:lnTo>
                <a:lnTo>
                  <a:pt x="19481" y="1564"/>
                </a:lnTo>
                <a:lnTo>
                  <a:pt x="19460" y="1418"/>
                </a:lnTo>
                <a:lnTo>
                  <a:pt x="19398" y="1251"/>
                </a:lnTo>
                <a:lnTo>
                  <a:pt x="19356" y="1105"/>
                </a:lnTo>
                <a:lnTo>
                  <a:pt x="19272" y="939"/>
                </a:lnTo>
                <a:lnTo>
                  <a:pt x="19189" y="813"/>
                </a:lnTo>
                <a:lnTo>
                  <a:pt x="19085" y="667"/>
                </a:lnTo>
                <a:lnTo>
                  <a:pt x="18981" y="563"/>
                </a:lnTo>
                <a:lnTo>
                  <a:pt x="18855" y="438"/>
                </a:lnTo>
                <a:lnTo>
                  <a:pt x="18626" y="292"/>
                </a:lnTo>
                <a:lnTo>
                  <a:pt x="18397" y="167"/>
                </a:lnTo>
                <a:lnTo>
                  <a:pt x="18146" y="83"/>
                </a:lnTo>
                <a:lnTo>
                  <a:pt x="17896" y="21"/>
                </a:lnTo>
                <a:lnTo>
                  <a:pt x="1762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846138" y="4659046"/>
            <a:ext cx="365873" cy="365659"/>
          </a:xfrm>
          <a:custGeom>
            <a:avLst/>
            <a:gdLst/>
            <a:ahLst/>
            <a:cxnLst/>
            <a:rect l="l" t="t" r="r" b="b"/>
            <a:pathLst>
              <a:path w="35958" h="35937" extrusionOk="0">
                <a:moveTo>
                  <a:pt x="17625" y="0"/>
                </a:moveTo>
                <a:lnTo>
                  <a:pt x="17375" y="21"/>
                </a:lnTo>
                <a:lnTo>
                  <a:pt x="17103" y="63"/>
                </a:lnTo>
                <a:lnTo>
                  <a:pt x="16853" y="146"/>
                </a:lnTo>
                <a:lnTo>
                  <a:pt x="16707" y="188"/>
                </a:lnTo>
                <a:lnTo>
                  <a:pt x="16561" y="250"/>
                </a:lnTo>
                <a:lnTo>
                  <a:pt x="16415" y="313"/>
                </a:lnTo>
                <a:lnTo>
                  <a:pt x="16269" y="396"/>
                </a:lnTo>
                <a:lnTo>
                  <a:pt x="16144" y="480"/>
                </a:lnTo>
                <a:lnTo>
                  <a:pt x="16019" y="584"/>
                </a:lnTo>
                <a:lnTo>
                  <a:pt x="15894" y="709"/>
                </a:lnTo>
                <a:lnTo>
                  <a:pt x="15789" y="834"/>
                </a:lnTo>
                <a:lnTo>
                  <a:pt x="15706" y="959"/>
                </a:lnTo>
                <a:lnTo>
                  <a:pt x="15623" y="1105"/>
                </a:lnTo>
                <a:lnTo>
                  <a:pt x="15560" y="1251"/>
                </a:lnTo>
                <a:lnTo>
                  <a:pt x="15497" y="1397"/>
                </a:lnTo>
                <a:lnTo>
                  <a:pt x="15414" y="1710"/>
                </a:lnTo>
                <a:lnTo>
                  <a:pt x="15372" y="2023"/>
                </a:lnTo>
                <a:lnTo>
                  <a:pt x="15393" y="2357"/>
                </a:lnTo>
                <a:lnTo>
                  <a:pt x="15435" y="2670"/>
                </a:lnTo>
                <a:lnTo>
                  <a:pt x="15518" y="2941"/>
                </a:lnTo>
                <a:lnTo>
                  <a:pt x="15623" y="3212"/>
                </a:lnTo>
                <a:lnTo>
                  <a:pt x="15748" y="3462"/>
                </a:lnTo>
                <a:lnTo>
                  <a:pt x="15894" y="3713"/>
                </a:lnTo>
                <a:lnTo>
                  <a:pt x="16061" y="3942"/>
                </a:lnTo>
                <a:lnTo>
                  <a:pt x="16248" y="4130"/>
                </a:lnTo>
                <a:lnTo>
                  <a:pt x="16436" y="4297"/>
                </a:lnTo>
                <a:lnTo>
                  <a:pt x="16624" y="4401"/>
                </a:lnTo>
                <a:lnTo>
                  <a:pt x="16832" y="4463"/>
                </a:lnTo>
                <a:lnTo>
                  <a:pt x="17041" y="4505"/>
                </a:lnTo>
                <a:lnTo>
                  <a:pt x="16832" y="7988"/>
                </a:lnTo>
                <a:lnTo>
                  <a:pt x="16811" y="8322"/>
                </a:lnTo>
                <a:lnTo>
                  <a:pt x="16353" y="8426"/>
                </a:lnTo>
                <a:lnTo>
                  <a:pt x="15894" y="8531"/>
                </a:lnTo>
                <a:lnTo>
                  <a:pt x="15435" y="8656"/>
                </a:lnTo>
                <a:lnTo>
                  <a:pt x="14997" y="8823"/>
                </a:lnTo>
                <a:lnTo>
                  <a:pt x="14559" y="8989"/>
                </a:lnTo>
                <a:lnTo>
                  <a:pt x="14142" y="9177"/>
                </a:lnTo>
                <a:lnTo>
                  <a:pt x="13725" y="9406"/>
                </a:lnTo>
                <a:lnTo>
                  <a:pt x="13328" y="9636"/>
                </a:lnTo>
                <a:lnTo>
                  <a:pt x="11847" y="7571"/>
                </a:lnTo>
                <a:lnTo>
                  <a:pt x="10992" y="6361"/>
                </a:lnTo>
                <a:lnTo>
                  <a:pt x="11138" y="6174"/>
                </a:lnTo>
                <a:lnTo>
                  <a:pt x="11284" y="5965"/>
                </a:lnTo>
                <a:lnTo>
                  <a:pt x="11409" y="5757"/>
                </a:lnTo>
                <a:lnTo>
                  <a:pt x="11493" y="5527"/>
                </a:lnTo>
                <a:lnTo>
                  <a:pt x="11535" y="5402"/>
                </a:lnTo>
                <a:lnTo>
                  <a:pt x="11555" y="5256"/>
                </a:lnTo>
                <a:lnTo>
                  <a:pt x="11576" y="4964"/>
                </a:lnTo>
                <a:lnTo>
                  <a:pt x="11555" y="4693"/>
                </a:lnTo>
                <a:lnTo>
                  <a:pt x="11472" y="4422"/>
                </a:lnTo>
                <a:lnTo>
                  <a:pt x="11409" y="4255"/>
                </a:lnTo>
                <a:lnTo>
                  <a:pt x="11347" y="4109"/>
                </a:lnTo>
                <a:lnTo>
                  <a:pt x="11243" y="3859"/>
                </a:lnTo>
                <a:lnTo>
                  <a:pt x="11097" y="3629"/>
                </a:lnTo>
                <a:lnTo>
                  <a:pt x="10971" y="3400"/>
                </a:lnTo>
                <a:lnTo>
                  <a:pt x="10805" y="3191"/>
                </a:lnTo>
                <a:lnTo>
                  <a:pt x="10700" y="3066"/>
                </a:lnTo>
                <a:lnTo>
                  <a:pt x="10575" y="2962"/>
                </a:lnTo>
                <a:lnTo>
                  <a:pt x="10450" y="2857"/>
                </a:lnTo>
                <a:lnTo>
                  <a:pt x="10304" y="2774"/>
                </a:lnTo>
                <a:lnTo>
                  <a:pt x="10158" y="2691"/>
                </a:lnTo>
                <a:lnTo>
                  <a:pt x="10012" y="2628"/>
                </a:lnTo>
                <a:lnTo>
                  <a:pt x="9845" y="2586"/>
                </a:lnTo>
                <a:lnTo>
                  <a:pt x="9678" y="2545"/>
                </a:lnTo>
                <a:lnTo>
                  <a:pt x="9407" y="2524"/>
                </a:lnTo>
                <a:lnTo>
                  <a:pt x="9157" y="2545"/>
                </a:lnTo>
                <a:lnTo>
                  <a:pt x="8886" y="2586"/>
                </a:lnTo>
                <a:lnTo>
                  <a:pt x="8656" y="2691"/>
                </a:lnTo>
                <a:lnTo>
                  <a:pt x="8406" y="2795"/>
                </a:lnTo>
                <a:lnTo>
                  <a:pt x="8197" y="2941"/>
                </a:lnTo>
                <a:lnTo>
                  <a:pt x="7989" y="3108"/>
                </a:lnTo>
                <a:lnTo>
                  <a:pt x="7822" y="3316"/>
                </a:lnTo>
                <a:lnTo>
                  <a:pt x="7718" y="3421"/>
                </a:lnTo>
                <a:lnTo>
                  <a:pt x="7613" y="3546"/>
                </a:lnTo>
                <a:lnTo>
                  <a:pt x="7530" y="3692"/>
                </a:lnTo>
                <a:lnTo>
                  <a:pt x="7447" y="3817"/>
                </a:lnTo>
                <a:lnTo>
                  <a:pt x="7384" y="3984"/>
                </a:lnTo>
                <a:lnTo>
                  <a:pt x="7322" y="4130"/>
                </a:lnTo>
                <a:lnTo>
                  <a:pt x="7280" y="4297"/>
                </a:lnTo>
                <a:lnTo>
                  <a:pt x="7259" y="4463"/>
                </a:lnTo>
                <a:lnTo>
                  <a:pt x="7238" y="4609"/>
                </a:lnTo>
                <a:lnTo>
                  <a:pt x="7259" y="4776"/>
                </a:lnTo>
                <a:lnTo>
                  <a:pt x="7259" y="4922"/>
                </a:lnTo>
                <a:lnTo>
                  <a:pt x="7301" y="5089"/>
                </a:lnTo>
                <a:lnTo>
                  <a:pt x="7384" y="5402"/>
                </a:lnTo>
                <a:lnTo>
                  <a:pt x="7509" y="5694"/>
                </a:lnTo>
                <a:lnTo>
                  <a:pt x="7697" y="5965"/>
                </a:lnTo>
                <a:lnTo>
                  <a:pt x="7905" y="6215"/>
                </a:lnTo>
                <a:lnTo>
                  <a:pt x="8093" y="6424"/>
                </a:lnTo>
                <a:lnTo>
                  <a:pt x="8323" y="6591"/>
                </a:lnTo>
                <a:lnTo>
                  <a:pt x="8573" y="6737"/>
                </a:lnTo>
                <a:lnTo>
                  <a:pt x="8823" y="6862"/>
                </a:lnTo>
                <a:lnTo>
                  <a:pt x="9073" y="6987"/>
                </a:lnTo>
                <a:lnTo>
                  <a:pt x="9345" y="7050"/>
                </a:lnTo>
                <a:lnTo>
                  <a:pt x="9574" y="7091"/>
                </a:lnTo>
                <a:lnTo>
                  <a:pt x="9803" y="7091"/>
                </a:lnTo>
                <a:lnTo>
                  <a:pt x="10012" y="7050"/>
                </a:lnTo>
                <a:lnTo>
                  <a:pt x="10221" y="6966"/>
                </a:lnTo>
                <a:lnTo>
                  <a:pt x="11827" y="10053"/>
                </a:lnTo>
                <a:lnTo>
                  <a:pt x="12098" y="10574"/>
                </a:lnTo>
                <a:lnTo>
                  <a:pt x="11827" y="10825"/>
                </a:lnTo>
                <a:lnTo>
                  <a:pt x="11555" y="11075"/>
                </a:lnTo>
                <a:lnTo>
                  <a:pt x="11305" y="11367"/>
                </a:lnTo>
                <a:lnTo>
                  <a:pt x="11055" y="11638"/>
                </a:lnTo>
                <a:lnTo>
                  <a:pt x="10825" y="11951"/>
                </a:lnTo>
                <a:lnTo>
                  <a:pt x="10596" y="12243"/>
                </a:lnTo>
                <a:lnTo>
                  <a:pt x="10387" y="12556"/>
                </a:lnTo>
                <a:lnTo>
                  <a:pt x="10200" y="12890"/>
                </a:lnTo>
                <a:lnTo>
                  <a:pt x="7697" y="11617"/>
                </a:lnTo>
                <a:lnTo>
                  <a:pt x="6383" y="10950"/>
                </a:lnTo>
                <a:lnTo>
                  <a:pt x="6425" y="10700"/>
                </a:lnTo>
                <a:lnTo>
                  <a:pt x="6466" y="10470"/>
                </a:lnTo>
                <a:lnTo>
                  <a:pt x="6466" y="10220"/>
                </a:lnTo>
                <a:lnTo>
                  <a:pt x="6446" y="9970"/>
                </a:lnTo>
                <a:lnTo>
                  <a:pt x="6425" y="9844"/>
                </a:lnTo>
                <a:lnTo>
                  <a:pt x="6383" y="9698"/>
                </a:lnTo>
                <a:lnTo>
                  <a:pt x="6258" y="9448"/>
                </a:lnTo>
                <a:lnTo>
                  <a:pt x="6112" y="9198"/>
                </a:lnTo>
                <a:lnTo>
                  <a:pt x="5924" y="8989"/>
                </a:lnTo>
                <a:lnTo>
                  <a:pt x="5799" y="8885"/>
                </a:lnTo>
                <a:lnTo>
                  <a:pt x="5653" y="8781"/>
                </a:lnTo>
                <a:lnTo>
                  <a:pt x="5444" y="8614"/>
                </a:lnTo>
                <a:lnTo>
                  <a:pt x="5215" y="8468"/>
                </a:lnTo>
                <a:lnTo>
                  <a:pt x="4986" y="8343"/>
                </a:lnTo>
                <a:lnTo>
                  <a:pt x="4756" y="8218"/>
                </a:lnTo>
                <a:lnTo>
                  <a:pt x="4610" y="8155"/>
                </a:lnTo>
                <a:lnTo>
                  <a:pt x="4443" y="8113"/>
                </a:lnTo>
                <a:lnTo>
                  <a:pt x="4276" y="8093"/>
                </a:lnTo>
                <a:lnTo>
                  <a:pt x="4110" y="8072"/>
                </a:lnTo>
                <a:lnTo>
                  <a:pt x="3964" y="8072"/>
                </a:lnTo>
                <a:lnTo>
                  <a:pt x="3797" y="8093"/>
                </a:lnTo>
                <a:lnTo>
                  <a:pt x="3630" y="8113"/>
                </a:lnTo>
                <a:lnTo>
                  <a:pt x="3463" y="8155"/>
                </a:lnTo>
                <a:lnTo>
                  <a:pt x="3213" y="8259"/>
                </a:lnTo>
                <a:lnTo>
                  <a:pt x="2983" y="8405"/>
                </a:lnTo>
                <a:lnTo>
                  <a:pt x="2796" y="8572"/>
                </a:lnTo>
                <a:lnTo>
                  <a:pt x="2608" y="8760"/>
                </a:lnTo>
                <a:lnTo>
                  <a:pt x="2462" y="8968"/>
                </a:lnTo>
                <a:lnTo>
                  <a:pt x="2337" y="9198"/>
                </a:lnTo>
                <a:lnTo>
                  <a:pt x="2232" y="9448"/>
                </a:lnTo>
                <a:lnTo>
                  <a:pt x="2170" y="9698"/>
                </a:lnTo>
                <a:lnTo>
                  <a:pt x="2128" y="9844"/>
                </a:lnTo>
                <a:lnTo>
                  <a:pt x="2086" y="10011"/>
                </a:lnTo>
                <a:lnTo>
                  <a:pt x="2066" y="10178"/>
                </a:lnTo>
                <a:lnTo>
                  <a:pt x="2066" y="10324"/>
                </a:lnTo>
                <a:lnTo>
                  <a:pt x="2086" y="10491"/>
                </a:lnTo>
                <a:lnTo>
                  <a:pt x="2107" y="10658"/>
                </a:lnTo>
                <a:lnTo>
                  <a:pt x="2149" y="10825"/>
                </a:lnTo>
                <a:lnTo>
                  <a:pt x="2191" y="10971"/>
                </a:lnTo>
                <a:lnTo>
                  <a:pt x="2253" y="11117"/>
                </a:lnTo>
                <a:lnTo>
                  <a:pt x="2337" y="11263"/>
                </a:lnTo>
                <a:lnTo>
                  <a:pt x="2420" y="11388"/>
                </a:lnTo>
                <a:lnTo>
                  <a:pt x="2504" y="11513"/>
                </a:lnTo>
                <a:lnTo>
                  <a:pt x="2733" y="11742"/>
                </a:lnTo>
                <a:lnTo>
                  <a:pt x="2983" y="11951"/>
                </a:lnTo>
                <a:lnTo>
                  <a:pt x="3275" y="12118"/>
                </a:lnTo>
                <a:lnTo>
                  <a:pt x="3567" y="12243"/>
                </a:lnTo>
                <a:lnTo>
                  <a:pt x="3838" y="12326"/>
                </a:lnTo>
                <a:lnTo>
                  <a:pt x="4130" y="12368"/>
                </a:lnTo>
                <a:lnTo>
                  <a:pt x="4402" y="12410"/>
                </a:lnTo>
                <a:lnTo>
                  <a:pt x="4694" y="12389"/>
                </a:lnTo>
                <a:lnTo>
                  <a:pt x="4965" y="12368"/>
                </a:lnTo>
                <a:lnTo>
                  <a:pt x="5236" y="12326"/>
                </a:lnTo>
                <a:lnTo>
                  <a:pt x="5465" y="12243"/>
                </a:lnTo>
                <a:lnTo>
                  <a:pt x="5653" y="12139"/>
                </a:lnTo>
                <a:lnTo>
                  <a:pt x="5841" y="11993"/>
                </a:lnTo>
                <a:lnTo>
                  <a:pt x="5987" y="11847"/>
                </a:lnTo>
                <a:lnTo>
                  <a:pt x="8823" y="13849"/>
                </a:lnTo>
                <a:lnTo>
                  <a:pt x="9511" y="14329"/>
                </a:lnTo>
                <a:lnTo>
                  <a:pt x="9407" y="14662"/>
                </a:lnTo>
                <a:lnTo>
                  <a:pt x="9303" y="14996"/>
                </a:lnTo>
                <a:lnTo>
                  <a:pt x="9219" y="15330"/>
                </a:lnTo>
                <a:lnTo>
                  <a:pt x="9136" y="15684"/>
                </a:lnTo>
                <a:lnTo>
                  <a:pt x="9073" y="16018"/>
                </a:lnTo>
                <a:lnTo>
                  <a:pt x="9011" y="16373"/>
                </a:lnTo>
                <a:lnTo>
                  <a:pt x="8969" y="16748"/>
                </a:lnTo>
                <a:lnTo>
                  <a:pt x="8948" y="17103"/>
                </a:lnTo>
                <a:lnTo>
                  <a:pt x="5882" y="17124"/>
                </a:lnTo>
                <a:lnTo>
                  <a:pt x="4402" y="17144"/>
                </a:lnTo>
                <a:lnTo>
                  <a:pt x="4339" y="16894"/>
                </a:lnTo>
                <a:lnTo>
                  <a:pt x="4256" y="16665"/>
                </a:lnTo>
                <a:lnTo>
                  <a:pt x="4151" y="16456"/>
                </a:lnTo>
                <a:lnTo>
                  <a:pt x="4005" y="16248"/>
                </a:lnTo>
                <a:lnTo>
                  <a:pt x="3922" y="16143"/>
                </a:lnTo>
                <a:lnTo>
                  <a:pt x="3838" y="16039"/>
                </a:lnTo>
                <a:lnTo>
                  <a:pt x="3609" y="15851"/>
                </a:lnTo>
                <a:lnTo>
                  <a:pt x="3359" y="15726"/>
                </a:lnTo>
                <a:lnTo>
                  <a:pt x="3088" y="15622"/>
                </a:lnTo>
                <a:lnTo>
                  <a:pt x="2921" y="15580"/>
                </a:lnTo>
                <a:lnTo>
                  <a:pt x="2754" y="15559"/>
                </a:lnTo>
                <a:lnTo>
                  <a:pt x="2504" y="15497"/>
                </a:lnTo>
                <a:lnTo>
                  <a:pt x="2232" y="15476"/>
                </a:lnTo>
                <a:lnTo>
                  <a:pt x="1961" y="15455"/>
                </a:lnTo>
                <a:lnTo>
                  <a:pt x="1711" y="15476"/>
                </a:lnTo>
                <a:lnTo>
                  <a:pt x="1544" y="15497"/>
                </a:lnTo>
                <a:lnTo>
                  <a:pt x="1377" y="15518"/>
                </a:lnTo>
                <a:lnTo>
                  <a:pt x="1231" y="15559"/>
                </a:lnTo>
                <a:lnTo>
                  <a:pt x="1064" y="15622"/>
                </a:lnTo>
                <a:lnTo>
                  <a:pt x="918" y="15705"/>
                </a:lnTo>
                <a:lnTo>
                  <a:pt x="793" y="15789"/>
                </a:lnTo>
                <a:lnTo>
                  <a:pt x="647" y="15893"/>
                </a:lnTo>
                <a:lnTo>
                  <a:pt x="543" y="16018"/>
                </a:lnTo>
                <a:lnTo>
                  <a:pt x="355" y="16227"/>
                </a:lnTo>
                <a:lnTo>
                  <a:pt x="230" y="16456"/>
                </a:lnTo>
                <a:lnTo>
                  <a:pt x="126" y="16686"/>
                </a:lnTo>
                <a:lnTo>
                  <a:pt x="42" y="16936"/>
                </a:lnTo>
                <a:lnTo>
                  <a:pt x="1" y="17186"/>
                </a:lnTo>
                <a:lnTo>
                  <a:pt x="1" y="17457"/>
                </a:lnTo>
                <a:lnTo>
                  <a:pt x="22" y="17708"/>
                </a:lnTo>
                <a:lnTo>
                  <a:pt x="84" y="17979"/>
                </a:lnTo>
                <a:lnTo>
                  <a:pt x="126" y="18125"/>
                </a:lnTo>
                <a:lnTo>
                  <a:pt x="168" y="18292"/>
                </a:lnTo>
                <a:lnTo>
                  <a:pt x="209" y="18438"/>
                </a:lnTo>
                <a:lnTo>
                  <a:pt x="293" y="18584"/>
                </a:lnTo>
                <a:lnTo>
                  <a:pt x="376" y="18730"/>
                </a:lnTo>
                <a:lnTo>
                  <a:pt x="480" y="18855"/>
                </a:lnTo>
                <a:lnTo>
                  <a:pt x="585" y="18980"/>
                </a:lnTo>
                <a:lnTo>
                  <a:pt x="689" y="19084"/>
                </a:lnTo>
                <a:lnTo>
                  <a:pt x="814" y="19188"/>
                </a:lnTo>
                <a:lnTo>
                  <a:pt x="960" y="19293"/>
                </a:lnTo>
                <a:lnTo>
                  <a:pt x="1085" y="19355"/>
                </a:lnTo>
                <a:lnTo>
                  <a:pt x="1231" y="19439"/>
                </a:lnTo>
                <a:lnTo>
                  <a:pt x="1544" y="19543"/>
                </a:lnTo>
                <a:lnTo>
                  <a:pt x="1857" y="19585"/>
                </a:lnTo>
                <a:lnTo>
                  <a:pt x="2170" y="19606"/>
                </a:lnTo>
                <a:lnTo>
                  <a:pt x="2504" y="19585"/>
                </a:lnTo>
                <a:lnTo>
                  <a:pt x="2775" y="19543"/>
                </a:lnTo>
                <a:lnTo>
                  <a:pt x="3067" y="19460"/>
                </a:lnTo>
                <a:lnTo>
                  <a:pt x="3317" y="19334"/>
                </a:lnTo>
                <a:lnTo>
                  <a:pt x="3567" y="19188"/>
                </a:lnTo>
                <a:lnTo>
                  <a:pt x="3818" y="19063"/>
                </a:lnTo>
                <a:lnTo>
                  <a:pt x="4026" y="18876"/>
                </a:lnTo>
                <a:lnTo>
                  <a:pt x="4193" y="18709"/>
                </a:lnTo>
                <a:lnTo>
                  <a:pt x="4318" y="18521"/>
                </a:lnTo>
                <a:lnTo>
                  <a:pt x="4402" y="18333"/>
                </a:lnTo>
                <a:lnTo>
                  <a:pt x="4464" y="18104"/>
                </a:lnTo>
                <a:lnTo>
                  <a:pt x="7905" y="18584"/>
                </a:lnTo>
                <a:lnTo>
                  <a:pt x="9011" y="18730"/>
                </a:lnTo>
                <a:lnTo>
                  <a:pt x="9053" y="19063"/>
                </a:lnTo>
                <a:lnTo>
                  <a:pt x="9115" y="19397"/>
                </a:lnTo>
                <a:lnTo>
                  <a:pt x="9282" y="20064"/>
                </a:lnTo>
                <a:lnTo>
                  <a:pt x="9470" y="20690"/>
                </a:lnTo>
                <a:lnTo>
                  <a:pt x="9720" y="21316"/>
                </a:lnTo>
                <a:lnTo>
                  <a:pt x="9616" y="21378"/>
                </a:lnTo>
                <a:lnTo>
                  <a:pt x="6800" y="22859"/>
                </a:lnTo>
                <a:lnTo>
                  <a:pt x="5507" y="23548"/>
                </a:lnTo>
                <a:lnTo>
                  <a:pt x="5340" y="23360"/>
                </a:lnTo>
                <a:lnTo>
                  <a:pt x="5152" y="23193"/>
                </a:lnTo>
                <a:lnTo>
                  <a:pt x="4944" y="23047"/>
                </a:lnTo>
                <a:lnTo>
                  <a:pt x="4735" y="22943"/>
                </a:lnTo>
                <a:lnTo>
                  <a:pt x="4610" y="22880"/>
                </a:lnTo>
                <a:lnTo>
                  <a:pt x="4485" y="22838"/>
                </a:lnTo>
                <a:lnTo>
                  <a:pt x="4214" y="22776"/>
                </a:lnTo>
                <a:lnTo>
                  <a:pt x="3922" y="22776"/>
                </a:lnTo>
                <a:lnTo>
                  <a:pt x="3630" y="22797"/>
                </a:lnTo>
                <a:lnTo>
                  <a:pt x="3463" y="22838"/>
                </a:lnTo>
                <a:lnTo>
                  <a:pt x="3317" y="22901"/>
                </a:lnTo>
                <a:lnTo>
                  <a:pt x="3046" y="22964"/>
                </a:lnTo>
                <a:lnTo>
                  <a:pt x="2796" y="23068"/>
                </a:lnTo>
                <a:lnTo>
                  <a:pt x="2566" y="23172"/>
                </a:lnTo>
                <a:lnTo>
                  <a:pt x="2337" y="23297"/>
                </a:lnTo>
                <a:lnTo>
                  <a:pt x="2191" y="23402"/>
                </a:lnTo>
                <a:lnTo>
                  <a:pt x="2066" y="23506"/>
                </a:lnTo>
                <a:lnTo>
                  <a:pt x="1961" y="23610"/>
                </a:lnTo>
                <a:lnTo>
                  <a:pt x="1836" y="23735"/>
                </a:lnTo>
                <a:lnTo>
                  <a:pt x="1753" y="23881"/>
                </a:lnTo>
                <a:lnTo>
                  <a:pt x="1669" y="24006"/>
                </a:lnTo>
                <a:lnTo>
                  <a:pt x="1607" y="24173"/>
                </a:lnTo>
                <a:lnTo>
                  <a:pt x="1544" y="24319"/>
                </a:lnTo>
                <a:lnTo>
                  <a:pt x="1482" y="24590"/>
                </a:lnTo>
                <a:lnTo>
                  <a:pt x="1461" y="24862"/>
                </a:lnTo>
                <a:lnTo>
                  <a:pt x="1482" y="25112"/>
                </a:lnTo>
                <a:lnTo>
                  <a:pt x="1544" y="25383"/>
                </a:lnTo>
                <a:lnTo>
                  <a:pt x="1628" y="25612"/>
                </a:lnTo>
                <a:lnTo>
                  <a:pt x="1732" y="25863"/>
                </a:lnTo>
                <a:lnTo>
                  <a:pt x="1878" y="26071"/>
                </a:lnTo>
                <a:lnTo>
                  <a:pt x="2045" y="26280"/>
                </a:lnTo>
                <a:lnTo>
                  <a:pt x="2149" y="26405"/>
                </a:lnTo>
                <a:lnTo>
                  <a:pt x="2253" y="26509"/>
                </a:lnTo>
                <a:lnTo>
                  <a:pt x="2378" y="26634"/>
                </a:lnTo>
                <a:lnTo>
                  <a:pt x="2504" y="26718"/>
                </a:lnTo>
                <a:lnTo>
                  <a:pt x="2650" y="26801"/>
                </a:lnTo>
                <a:lnTo>
                  <a:pt x="2796" y="26885"/>
                </a:lnTo>
                <a:lnTo>
                  <a:pt x="2962" y="26947"/>
                </a:lnTo>
                <a:lnTo>
                  <a:pt x="3108" y="26989"/>
                </a:lnTo>
                <a:lnTo>
                  <a:pt x="3275" y="27031"/>
                </a:lnTo>
                <a:lnTo>
                  <a:pt x="3421" y="27031"/>
                </a:lnTo>
                <a:lnTo>
                  <a:pt x="3588" y="27051"/>
                </a:lnTo>
                <a:lnTo>
                  <a:pt x="3734" y="27031"/>
                </a:lnTo>
                <a:lnTo>
                  <a:pt x="4068" y="26989"/>
                </a:lnTo>
                <a:lnTo>
                  <a:pt x="4360" y="26905"/>
                </a:lnTo>
                <a:lnTo>
                  <a:pt x="4673" y="26759"/>
                </a:lnTo>
                <a:lnTo>
                  <a:pt x="4944" y="26593"/>
                </a:lnTo>
                <a:lnTo>
                  <a:pt x="5173" y="26426"/>
                </a:lnTo>
                <a:lnTo>
                  <a:pt x="5361" y="26217"/>
                </a:lnTo>
                <a:lnTo>
                  <a:pt x="5549" y="25988"/>
                </a:lnTo>
                <a:lnTo>
                  <a:pt x="5716" y="25758"/>
                </a:lnTo>
                <a:lnTo>
                  <a:pt x="5862" y="25529"/>
                </a:lnTo>
                <a:lnTo>
                  <a:pt x="5966" y="25258"/>
                </a:lnTo>
                <a:lnTo>
                  <a:pt x="6028" y="25049"/>
                </a:lnTo>
                <a:lnTo>
                  <a:pt x="6049" y="24820"/>
                </a:lnTo>
                <a:lnTo>
                  <a:pt x="6049" y="24611"/>
                </a:lnTo>
                <a:lnTo>
                  <a:pt x="5987" y="24382"/>
                </a:lnTo>
                <a:lnTo>
                  <a:pt x="9282" y="23214"/>
                </a:lnTo>
                <a:lnTo>
                  <a:pt x="10513" y="22755"/>
                </a:lnTo>
                <a:lnTo>
                  <a:pt x="10888" y="23297"/>
                </a:lnTo>
                <a:lnTo>
                  <a:pt x="11305" y="23777"/>
                </a:lnTo>
                <a:lnTo>
                  <a:pt x="11743" y="24257"/>
                </a:lnTo>
                <a:lnTo>
                  <a:pt x="12223" y="24695"/>
                </a:lnTo>
                <a:lnTo>
                  <a:pt x="12077" y="24903"/>
                </a:lnTo>
                <a:lnTo>
                  <a:pt x="10262" y="27510"/>
                </a:lnTo>
                <a:lnTo>
                  <a:pt x="9428" y="28741"/>
                </a:lnTo>
                <a:lnTo>
                  <a:pt x="9199" y="28657"/>
                </a:lnTo>
                <a:lnTo>
                  <a:pt x="8948" y="28595"/>
                </a:lnTo>
                <a:lnTo>
                  <a:pt x="8719" y="28553"/>
                </a:lnTo>
                <a:lnTo>
                  <a:pt x="8469" y="28532"/>
                </a:lnTo>
                <a:lnTo>
                  <a:pt x="8323" y="28532"/>
                </a:lnTo>
                <a:lnTo>
                  <a:pt x="8197" y="28553"/>
                </a:lnTo>
                <a:lnTo>
                  <a:pt x="7926" y="28637"/>
                </a:lnTo>
                <a:lnTo>
                  <a:pt x="7655" y="28762"/>
                </a:lnTo>
                <a:lnTo>
                  <a:pt x="7426" y="28929"/>
                </a:lnTo>
                <a:lnTo>
                  <a:pt x="7301" y="29033"/>
                </a:lnTo>
                <a:lnTo>
                  <a:pt x="7176" y="29158"/>
                </a:lnTo>
                <a:lnTo>
                  <a:pt x="6988" y="29346"/>
                </a:lnTo>
                <a:lnTo>
                  <a:pt x="6800" y="29533"/>
                </a:lnTo>
                <a:lnTo>
                  <a:pt x="6654" y="29763"/>
                </a:lnTo>
                <a:lnTo>
                  <a:pt x="6508" y="29971"/>
                </a:lnTo>
                <a:lnTo>
                  <a:pt x="6425" y="30117"/>
                </a:lnTo>
                <a:lnTo>
                  <a:pt x="6362" y="30263"/>
                </a:lnTo>
                <a:lnTo>
                  <a:pt x="6300" y="30430"/>
                </a:lnTo>
                <a:lnTo>
                  <a:pt x="6279" y="30576"/>
                </a:lnTo>
                <a:lnTo>
                  <a:pt x="6237" y="30743"/>
                </a:lnTo>
                <a:lnTo>
                  <a:pt x="6237" y="30910"/>
                </a:lnTo>
                <a:lnTo>
                  <a:pt x="6237" y="31077"/>
                </a:lnTo>
                <a:lnTo>
                  <a:pt x="6279" y="31244"/>
                </a:lnTo>
                <a:lnTo>
                  <a:pt x="6341" y="31515"/>
                </a:lnTo>
                <a:lnTo>
                  <a:pt x="6446" y="31744"/>
                </a:lnTo>
                <a:lnTo>
                  <a:pt x="6592" y="31974"/>
                </a:lnTo>
                <a:lnTo>
                  <a:pt x="6758" y="32182"/>
                </a:lnTo>
                <a:lnTo>
                  <a:pt x="6946" y="32349"/>
                </a:lnTo>
                <a:lnTo>
                  <a:pt x="7155" y="32516"/>
                </a:lnTo>
                <a:lnTo>
                  <a:pt x="7384" y="32641"/>
                </a:lnTo>
                <a:lnTo>
                  <a:pt x="7613" y="32745"/>
                </a:lnTo>
                <a:lnTo>
                  <a:pt x="7759" y="32808"/>
                </a:lnTo>
                <a:lnTo>
                  <a:pt x="7926" y="32850"/>
                </a:lnTo>
                <a:lnTo>
                  <a:pt x="8072" y="32891"/>
                </a:lnTo>
                <a:lnTo>
                  <a:pt x="8239" y="32912"/>
                </a:lnTo>
                <a:lnTo>
                  <a:pt x="8406" y="32933"/>
                </a:lnTo>
                <a:lnTo>
                  <a:pt x="8573" y="32933"/>
                </a:lnTo>
                <a:lnTo>
                  <a:pt x="8719" y="32912"/>
                </a:lnTo>
                <a:lnTo>
                  <a:pt x="8886" y="32891"/>
                </a:lnTo>
                <a:lnTo>
                  <a:pt x="9032" y="32850"/>
                </a:lnTo>
                <a:lnTo>
                  <a:pt x="9199" y="32787"/>
                </a:lnTo>
                <a:lnTo>
                  <a:pt x="9345" y="32725"/>
                </a:lnTo>
                <a:lnTo>
                  <a:pt x="9470" y="32641"/>
                </a:lnTo>
                <a:lnTo>
                  <a:pt x="9741" y="32453"/>
                </a:lnTo>
                <a:lnTo>
                  <a:pt x="9970" y="32224"/>
                </a:lnTo>
                <a:lnTo>
                  <a:pt x="10158" y="31974"/>
                </a:lnTo>
                <a:lnTo>
                  <a:pt x="10325" y="31682"/>
                </a:lnTo>
                <a:lnTo>
                  <a:pt x="10450" y="31431"/>
                </a:lnTo>
                <a:lnTo>
                  <a:pt x="10533" y="31160"/>
                </a:lnTo>
                <a:lnTo>
                  <a:pt x="10596" y="30889"/>
                </a:lnTo>
                <a:lnTo>
                  <a:pt x="10638" y="30597"/>
                </a:lnTo>
                <a:lnTo>
                  <a:pt x="10638" y="30326"/>
                </a:lnTo>
                <a:lnTo>
                  <a:pt x="10638" y="30034"/>
                </a:lnTo>
                <a:lnTo>
                  <a:pt x="10575" y="29805"/>
                </a:lnTo>
                <a:lnTo>
                  <a:pt x="10513" y="29596"/>
                </a:lnTo>
                <a:lnTo>
                  <a:pt x="10387" y="29408"/>
                </a:lnTo>
                <a:lnTo>
                  <a:pt x="10262" y="29241"/>
                </a:lnTo>
                <a:lnTo>
                  <a:pt x="12619" y="26697"/>
                </a:lnTo>
                <a:lnTo>
                  <a:pt x="13579" y="25654"/>
                </a:lnTo>
                <a:lnTo>
                  <a:pt x="14142" y="25946"/>
                </a:lnTo>
                <a:lnTo>
                  <a:pt x="14705" y="26217"/>
                </a:lnTo>
                <a:lnTo>
                  <a:pt x="15310" y="26447"/>
                </a:lnTo>
                <a:lnTo>
                  <a:pt x="15915" y="26613"/>
                </a:lnTo>
                <a:lnTo>
                  <a:pt x="15873" y="26905"/>
                </a:lnTo>
                <a:lnTo>
                  <a:pt x="15477" y="30055"/>
                </a:lnTo>
                <a:lnTo>
                  <a:pt x="15289" y="31515"/>
                </a:lnTo>
                <a:lnTo>
                  <a:pt x="15059" y="31557"/>
                </a:lnTo>
                <a:lnTo>
                  <a:pt x="14809" y="31619"/>
                </a:lnTo>
                <a:lnTo>
                  <a:pt x="14580" y="31682"/>
                </a:lnTo>
                <a:lnTo>
                  <a:pt x="14350" y="31786"/>
                </a:lnTo>
                <a:lnTo>
                  <a:pt x="14246" y="31849"/>
                </a:lnTo>
                <a:lnTo>
                  <a:pt x="14121" y="31932"/>
                </a:lnTo>
                <a:lnTo>
                  <a:pt x="13912" y="32141"/>
                </a:lnTo>
                <a:lnTo>
                  <a:pt x="13745" y="32370"/>
                </a:lnTo>
                <a:lnTo>
                  <a:pt x="13620" y="32620"/>
                </a:lnTo>
                <a:lnTo>
                  <a:pt x="13558" y="32766"/>
                </a:lnTo>
                <a:lnTo>
                  <a:pt x="13495" y="32933"/>
                </a:lnTo>
                <a:lnTo>
                  <a:pt x="13412" y="33183"/>
                </a:lnTo>
                <a:lnTo>
                  <a:pt x="13349" y="33455"/>
                </a:lnTo>
                <a:lnTo>
                  <a:pt x="13307" y="33705"/>
                </a:lnTo>
                <a:lnTo>
                  <a:pt x="13287" y="33976"/>
                </a:lnTo>
                <a:lnTo>
                  <a:pt x="13266" y="34143"/>
                </a:lnTo>
                <a:lnTo>
                  <a:pt x="13287" y="34310"/>
                </a:lnTo>
                <a:lnTo>
                  <a:pt x="13307" y="34456"/>
                </a:lnTo>
                <a:lnTo>
                  <a:pt x="13349" y="34623"/>
                </a:lnTo>
                <a:lnTo>
                  <a:pt x="13412" y="34769"/>
                </a:lnTo>
                <a:lnTo>
                  <a:pt x="13474" y="34935"/>
                </a:lnTo>
                <a:lnTo>
                  <a:pt x="13558" y="35061"/>
                </a:lnTo>
                <a:lnTo>
                  <a:pt x="13662" y="35207"/>
                </a:lnTo>
                <a:lnTo>
                  <a:pt x="13850" y="35394"/>
                </a:lnTo>
                <a:lnTo>
                  <a:pt x="14037" y="35582"/>
                </a:lnTo>
                <a:lnTo>
                  <a:pt x="14267" y="35707"/>
                </a:lnTo>
                <a:lnTo>
                  <a:pt x="14517" y="35811"/>
                </a:lnTo>
                <a:lnTo>
                  <a:pt x="14767" y="35895"/>
                </a:lnTo>
                <a:lnTo>
                  <a:pt x="15018" y="35916"/>
                </a:lnTo>
                <a:lnTo>
                  <a:pt x="15289" y="35937"/>
                </a:lnTo>
                <a:lnTo>
                  <a:pt x="15539" y="35916"/>
                </a:lnTo>
                <a:lnTo>
                  <a:pt x="15706" y="35895"/>
                </a:lnTo>
                <a:lnTo>
                  <a:pt x="15852" y="35874"/>
                </a:lnTo>
                <a:lnTo>
                  <a:pt x="16019" y="35832"/>
                </a:lnTo>
                <a:lnTo>
                  <a:pt x="16165" y="35791"/>
                </a:lnTo>
                <a:lnTo>
                  <a:pt x="16332" y="35728"/>
                </a:lnTo>
                <a:lnTo>
                  <a:pt x="16478" y="35645"/>
                </a:lnTo>
                <a:lnTo>
                  <a:pt x="16603" y="35561"/>
                </a:lnTo>
                <a:lnTo>
                  <a:pt x="16728" y="35457"/>
                </a:lnTo>
                <a:lnTo>
                  <a:pt x="16853" y="35353"/>
                </a:lnTo>
                <a:lnTo>
                  <a:pt x="16957" y="35227"/>
                </a:lnTo>
                <a:lnTo>
                  <a:pt x="17062" y="35102"/>
                </a:lnTo>
                <a:lnTo>
                  <a:pt x="17145" y="34977"/>
                </a:lnTo>
                <a:lnTo>
                  <a:pt x="17291" y="34685"/>
                </a:lnTo>
                <a:lnTo>
                  <a:pt x="17395" y="34372"/>
                </a:lnTo>
                <a:lnTo>
                  <a:pt x="17437" y="34059"/>
                </a:lnTo>
                <a:lnTo>
                  <a:pt x="17458" y="33726"/>
                </a:lnTo>
                <a:lnTo>
                  <a:pt x="17458" y="33455"/>
                </a:lnTo>
                <a:lnTo>
                  <a:pt x="17395" y="33163"/>
                </a:lnTo>
                <a:lnTo>
                  <a:pt x="17333" y="32891"/>
                </a:lnTo>
                <a:lnTo>
                  <a:pt x="17229" y="32620"/>
                </a:lnTo>
                <a:lnTo>
                  <a:pt x="17103" y="32370"/>
                </a:lnTo>
                <a:lnTo>
                  <a:pt x="16978" y="32120"/>
                </a:lnTo>
                <a:lnTo>
                  <a:pt x="16832" y="31953"/>
                </a:lnTo>
                <a:lnTo>
                  <a:pt x="16665" y="31807"/>
                </a:lnTo>
                <a:lnTo>
                  <a:pt x="16478" y="31682"/>
                </a:lnTo>
                <a:lnTo>
                  <a:pt x="16269" y="31598"/>
                </a:lnTo>
                <a:lnTo>
                  <a:pt x="17187" y="28240"/>
                </a:lnTo>
                <a:lnTo>
                  <a:pt x="17562" y="26905"/>
                </a:lnTo>
                <a:lnTo>
                  <a:pt x="17938" y="26926"/>
                </a:lnTo>
                <a:lnTo>
                  <a:pt x="18292" y="26926"/>
                </a:lnTo>
                <a:lnTo>
                  <a:pt x="18751" y="26905"/>
                </a:lnTo>
                <a:lnTo>
                  <a:pt x="19231" y="26885"/>
                </a:lnTo>
                <a:lnTo>
                  <a:pt x="19669" y="26822"/>
                </a:lnTo>
                <a:lnTo>
                  <a:pt x="20128" y="26739"/>
                </a:lnTo>
                <a:lnTo>
                  <a:pt x="20190" y="26926"/>
                </a:lnTo>
                <a:lnTo>
                  <a:pt x="21296" y="29909"/>
                </a:lnTo>
                <a:lnTo>
                  <a:pt x="21796" y="31306"/>
                </a:lnTo>
                <a:lnTo>
                  <a:pt x="21588" y="31431"/>
                </a:lnTo>
                <a:lnTo>
                  <a:pt x="21400" y="31598"/>
                </a:lnTo>
                <a:lnTo>
                  <a:pt x="21233" y="31765"/>
                </a:lnTo>
                <a:lnTo>
                  <a:pt x="21087" y="31953"/>
                </a:lnTo>
                <a:lnTo>
                  <a:pt x="21004" y="32078"/>
                </a:lnTo>
                <a:lnTo>
                  <a:pt x="20941" y="32203"/>
                </a:lnTo>
                <a:lnTo>
                  <a:pt x="20858" y="32474"/>
                </a:lnTo>
                <a:lnTo>
                  <a:pt x="20816" y="32766"/>
                </a:lnTo>
                <a:lnTo>
                  <a:pt x="20795" y="33037"/>
                </a:lnTo>
                <a:lnTo>
                  <a:pt x="20816" y="33204"/>
                </a:lnTo>
                <a:lnTo>
                  <a:pt x="20858" y="33371"/>
                </a:lnTo>
                <a:lnTo>
                  <a:pt x="20899" y="33642"/>
                </a:lnTo>
                <a:lnTo>
                  <a:pt x="20962" y="33893"/>
                </a:lnTo>
                <a:lnTo>
                  <a:pt x="21024" y="34164"/>
                </a:lnTo>
                <a:lnTo>
                  <a:pt x="21129" y="34393"/>
                </a:lnTo>
                <a:lnTo>
                  <a:pt x="21191" y="34539"/>
                </a:lnTo>
                <a:lnTo>
                  <a:pt x="21296" y="34685"/>
                </a:lnTo>
                <a:lnTo>
                  <a:pt x="21379" y="34831"/>
                </a:lnTo>
                <a:lnTo>
                  <a:pt x="21483" y="34935"/>
                </a:lnTo>
                <a:lnTo>
                  <a:pt x="21608" y="35061"/>
                </a:lnTo>
                <a:lnTo>
                  <a:pt x="21734" y="35165"/>
                </a:lnTo>
                <a:lnTo>
                  <a:pt x="21880" y="35248"/>
                </a:lnTo>
                <a:lnTo>
                  <a:pt x="22026" y="35311"/>
                </a:lnTo>
                <a:lnTo>
                  <a:pt x="22297" y="35415"/>
                </a:lnTo>
                <a:lnTo>
                  <a:pt x="22547" y="35457"/>
                </a:lnTo>
                <a:lnTo>
                  <a:pt x="22818" y="35478"/>
                </a:lnTo>
                <a:lnTo>
                  <a:pt x="23068" y="35457"/>
                </a:lnTo>
                <a:lnTo>
                  <a:pt x="23319" y="35415"/>
                </a:lnTo>
                <a:lnTo>
                  <a:pt x="23569" y="35332"/>
                </a:lnTo>
                <a:lnTo>
                  <a:pt x="23819" y="35227"/>
                </a:lnTo>
                <a:lnTo>
                  <a:pt x="24028" y="35081"/>
                </a:lnTo>
                <a:lnTo>
                  <a:pt x="24174" y="34998"/>
                </a:lnTo>
                <a:lnTo>
                  <a:pt x="24299" y="34894"/>
                </a:lnTo>
                <a:lnTo>
                  <a:pt x="24424" y="34789"/>
                </a:lnTo>
                <a:lnTo>
                  <a:pt x="24528" y="34685"/>
                </a:lnTo>
                <a:lnTo>
                  <a:pt x="24633" y="34560"/>
                </a:lnTo>
                <a:lnTo>
                  <a:pt x="24737" y="34414"/>
                </a:lnTo>
                <a:lnTo>
                  <a:pt x="24820" y="34268"/>
                </a:lnTo>
                <a:lnTo>
                  <a:pt x="24883" y="34122"/>
                </a:lnTo>
                <a:lnTo>
                  <a:pt x="24925" y="33976"/>
                </a:lnTo>
                <a:lnTo>
                  <a:pt x="24966" y="33830"/>
                </a:lnTo>
                <a:lnTo>
                  <a:pt x="25008" y="33663"/>
                </a:lnTo>
                <a:lnTo>
                  <a:pt x="25008" y="33517"/>
                </a:lnTo>
                <a:lnTo>
                  <a:pt x="25008" y="33183"/>
                </a:lnTo>
                <a:lnTo>
                  <a:pt x="24966" y="32871"/>
                </a:lnTo>
                <a:lnTo>
                  <a:pt x="24862" y="32558"/>
                </a:lnTo>
                <a:lnTo>
                  <a:pt x="24737" y="32245"/>
                </a:lnTo>
                <a:lnTo>
                  <a:pt x="24591" y="32015"/>
                </a:lnTo>
                <a:lnTo>
                  <a:pt x="24424" y="31786"/>
                </a:lnTo>
                <a:lnTo>
                  <a:pt x="24236" y="31577"/>
                </a:lnTo>
                <a:lnTo>
                  <a:pt x="24007" y="31390"/>
                </a:lnTo>
                <a:lnTo>
                  <a:pt x="23798" y="31202"/>
                </a:lnTo>
                <a:lnTo>
                  <a:pt x="23569" y="31056"/>
                </a:lnTo>
                <a:lnTo>
                  <a:pt x="23340" y="30973"/>
                </a:lnTo>
                <a:lnTo>
                  <a:pt x="23131" y="30910"/>
                </a:lnTo>
                <a:lnTo>
                  <a:pt x="22902" y="30889"/>
                </a:lnTo>
                <a:lnTo>
                  <a:pt x="22693" y="30910"/>
                </a:lnTo>
                <a:lnTo>
                  <a:pt x="21963" y="27510"/>
                </a:lnTo>
                <a:lnTo>
                  <a:pt x="21713" y="26280"/>
                </a:lnTo>
                <a:lnTo>
                  <a:pt x="22318" y="26009"/>
                </a:lnTo>
                <a:lnTo>
                  <a:pt x="22922" y="25717"/>
                </a:lnTo>
                <a:lnTo>
                  <a:pt x="23486" y="25362"/>
                </a:lnTo>
                <a:lnTo>
                  <a:pt x="24028" y="24966"/>
                </a:lnTo>
                <a:lnTo>
                  <a:pt x="26364" y="27114"/>
                </a:lnTo>
                <a:lnTo>
                  <a:pt x="27469" y="28094"/>
                </a:lnTo>
                <a:lnTo>
                  <a:pt x="27344" y="28324"/>
                </a:lnTo>
                <a:lnTo>
                  <a:pt x="27240" y="28553"/>
                </a:lnTo>
                <a:lnTo>
                  <a:pt x="27177" y="28783"/>
                </a:lnTo>
                <a:lnTo>
                  <a:pt x="27136" y="29012"/>
                </a:lnTo>
                <a:lnTo>
                  <a:pt x="27115" y="29158"/>
                </a:lnTo>
                <a:lnTo>
                  <a:pt x="27115" y="29304"/>
                </a:lnTo>
                <a:lnTo>
                  <a:pt x="27156" y="29575"/>
                </a:lnTo>
                <a:lnTo>
                  <a:pt x="27261" y="29846"/>
                </a:lnTo>
                <a:lnTo>
                  <a:pt x="27386" y="30097"/>
                </a:lnTo>
                <a:lnTo>
                  <a:pt x="27469" y="30243"/>
                </a:lnTo>
                <a:lnTo>
                  <a:pt x="27574" y="30389"/>
                </a:lnTo>
                <a:lnTo>
                  <a:pt x="27740" y="30597"/>
                </a:lnTo>
                <a:lnTo>
                  <a:pt x="27907" y="30806"/>
                </a:lnTo>
                <a:lnTo>
                  <a:pt x="28095" y="30993"/>
                </a:lnTo>
                <a:lnTo>
                  <a:pt x="28304" y="31160"/>
                </a:lnTo>
                <a:lnTo>
                  <a:pt x="28429" y="31265"/>
                </a:lnTo>
                <a:lnTo>
                  <a:pt x="28575" y="31348"/>
                </a:lnTo>
                <a:lnTo>
                  <a:pt x="28721" y="31411"/>
                </a:lnTo>
                <a:lnTo>
                  <a:pt x="28867" y="31473"/>
                </a:lnTo>
                <a:lnTo>
                  <a:pt x="29034" y="31515"/>
                </a:lnTo>
                <a:lnTo>
                  <a:pt x="29180" y="31557"/>
                </a:lnTo>
                <a:lnTo>
                  <a:pt x="29513" y="31557"/>
                </a:lnTo>
                <a:lnTo>
                  <a:pt x="29784" y="31536"/>
                </a:lnTo>
                <a:lnTo>
                  <a:pt x="30056" y="31452"/>
                </a:lnTo>
                <a:lnTo>
                  <a:pt x="30285" y="31348"/>
                </a:lnTo>
                <a:lnTo>
                  <a:pt x="30514" y="31223"/>
                </a:lnTo>
                <a:lnTo>
                  <a:pt x="30723" y="31056"/>
                </a:lnTo>
                <a:lnTo>
                  <a:pt x="30890" y="30868"/>
                </a:lnTo>
                <a:lnTo>
                  <a:pt x="31057" y="30660"/>
                </a:lnTo>
                <a:lnTo>
                  <a:pt x="31182" y="30430"/>
                </a:lnTo>
                <a:lnTo>
                  <a:pt x="31265" y="30284"/>
                </a:lnTo>
                <a:lnTo>
                  <a:pt x="31349" y="30138"/>
                </a:lnTo>
                <a:lnTo>
                  <a:pt x="31411" y="29992"/>
                </a:lnTo>
                <a:lnTo>
                  <a:pt x="31453" y="29846"/>
                </a:lnTo>
                <a:lnTo>
                  <a:pt x="31474" y="29679"/>
                </a:lnTo>
                <a:lnTo>
                  <a:pt x="31495" y="29513"/>
                </a:lnTo>
                <a:lnTo>
                  <a:pt x="31515" y="29346"/>
                </a:lnTo>
                <a:lnTo>
                  <a:pt x="31495" y="29200"/>
                </a:lnTo>
                <a:lnTo>
                  <a:pt x="31474" y="29033"/>
                </a:lnTo>
                <a:lnTo>
                  <a:pt x="31453" y="28887"/>
                </a:lnTo>
                <a:lnTo>
                  <a:pt x="31390" y="28720"/>
                </a:lnTo>
                <a:lnTo>
                  <a:pt x="31328" y="28574"/>
                </a:lnTo>
                <a:lnTo>
                  <a:pt x="31182" y="28303"/>
                </a:lnTo>
                <a:lnTo>
                  <a:pt x="30994" y="28032"/>
                </a:lnTo>
                <a:lnTo>
                  <a:pt x="30765" y="27802"/>
                </a:lnTo>
                <a:lnTo>
                  <a:pt x="30514" y="27594"/>
                </a:lnTo>
                <a:lnTo>
                  <a:pt x="30264" y="27448"/>
                </a:lnTo>
                <a:lnTo>
                  <a:pt x="30014" y="27323"/>
                </a:lnTo>
                <a:lnTo>
                  <a:pt x="29743" y="27218"/>
                </a:lnTo>
                <a:lnTo>
                  <a:pt x="29472" y="27156"/>
                </a:lnTo>
                <a:lnTo>
                  <a:pt x="29200" y="27093"/>
                </a:lnTo>
                <a:lnTo>
                  <a:pt x="28908" y="27072"/>
                </a:lnTo>
                <a:lnTo>
                  <a:pt x="28679" y="27093"/>
                </a:lnTo>
                <a:lnTo>
                  <a:pt x="28470" y="27156"/>
                </a:lnTo>
                <a:lnTo>
                  <a:pt x="28262" y="27239"/>
                </a:lnTo>
                <a:lnTo>
                  <a:pt x="28074" y="27343"/>
                </a:lnTo>
                <a:lnTo>
                  <a:pt x="25863" y="24653"/>
                </a:lnTo>
                <a:lnTo>
                  <a:pt x="25217" y="23860"/>
                </a:lnTo>
                <a:lnTo>
                  <a:pt x="25446" y="23610"/>
                </a:lnTo>
                <a:lnTo>
                  <a:pt x="25676" y="23339"/>
                </a:lnTo>
                <a:lnTo>
                  <a:pt x="25884" y="23047"/>
                </a:lnTo>
                <a:lnTo>
                  <a:pt x="26072" y="22755"/>
                </a:lnTo>
                <a:lnTo>
                  <a:pt x="26280" y="22463"/>
                </a:lnTo>
                <a:lnTo>
                  <a:pt x="26447" y="22150"/>
                </a:lnTo>
                <a:lnTo>
                  <a:pt x="26614" y="21837"/>
                </a:lnTo>
                <a:lnTo>
                  <a:pt x="26781" y="21524"/>
                </a:lnTo>
                <a:lnTo>
                  <a:pt x="29597" y="22275"/>
                </a:lnTo>
                <a:lnTo>
                  <a:pt x="31015" y="22651"/>
                </a:lnTo>
                <a:lnTo>
                  <a:pt x="31015" y="22901"/>
                </a:lnTo>
                <a:lnTo>
                  <a:pt x="31036" y="23151"/>
                </a:lnTo>
                <a:lnTo>
                  <a:pt x="31077" y="23402"/>
                </a:lnTo>
                <a:lnTo>
                  <a:pt x="31140" y="23631"/>
                </a:lnTo>
                <a:lnTo>
                  <a:pt x="31203" y="23756"/>
                </a:lnTo>
                <a:lnTo>
                  <a:pt x="31265" y="23881"/>
                </a:lnTo>
                <a:lnTo>
                  <a:pt x="31432" y="24111"/>
                </a:lnTo>
                <a:lnTo>
                  <a:pt x="31641" y="24298"/>
                </a:lnTo>
                <a:lnTo>
                  <a:pt x="31870" y="24465"/>
                </a:lnTo>
                <a:lnTo>
                  <a:pt x="32016" y="24549"/>
                </a:lnTo>
                <a:lnTo>
                  <a:pt x="32183" y="24632"/>
                </a:lnTo>
                <a:lnTo>
                  <a:pt x="32412" y="24757"/>
                </a:lnTo>
                <a:lnTo>
                  <a:pt x="32663" y="24841"/>
                </a:lnTo>
                <a:lnTo>
                  <a:pt x="32913" y="24924"/>
                </a:lnTo>
                <a:lnTo>
                  <a:pt x="33163" y="24987"/>
                </a:lnTo>
                <a:lnTo>
                  <a:pt x="33330" y="25008"/>
                </a:lnTo>
                <a:lnTo>
                  <a:pt x="33497" y="25028"/>
                </a:lnTo>
                <a:lnTo>
                  <a:pt x="33664" y="25028"/>
                </a:lnTo>
                <a:lnTo>
                  <a:pt x="33831" y="25008"/>
                </a:lnTo>
                <a:lnTo>
                  <a:pt x="33977" y="24966"/>
                </a:lnTo>
                <a:lnTo>
                  <a:pt x="34143" y="24924"/>
                </a:lnTo>
                <a:lnTo>
                  <a:pt x="34289" y="24862"/>
                </a:lnTo>
                <a:lnTo>
                  <a:pt x="34435" y="24778"/>
                </a:lnTo>
                <a:lnTo>
                  <a:pt x="34665" y="24632"/>
                </a:lnTo>
                <a:lnTo>
                  <a:pt x="34853" y="24444"/>
                </a:lnTo>
                <a:lnTo>
                  <a:pt x="35019" y="24236"/>
                </a:lnTo>
                <a:lnTo>
                  <a:pt x="35165" y="24006"/>
                </a:lnTo>
                <a:lnTo>
                  <a:pt x="35270" y="23777"/>
                </a:lnTo>
                <a:lnTo>
                  <a:pt x="35332" y="23527"/>
                </a:lnTo>
                <a:lnTo>
                  <a:pt x="35374" y="23276"/>
                </a:lnTo>
                <a:lnTo>
                  <a:pt x="35395" y="23005"/>
                </a:lnTo>
                <a:lnTo>
                  <a:pt x="35416" y="22838"/>
                </a:lnTo>
                <a:lnTo>
                  <a:pt x="35395" y="22692"/>
                </a:lnTo>
                <a:lnTo>
                  <a:pt x="35395" y="22526"/>
                </a:lnTo>
                <a:lnTo>
                  <a:pt x="35353" y="22359"/>
                </a:lnTo>
                <a:lnTo>
                  <a:pt x="35311" y="22213"/>
                </a:lnTo>
                <a:lnTo>
                  <a:pt x="35249" y="22046"/>
                </a:lnTo>
                <a:lnTo>
                  <a:pt x="35186" y="21900"/>
                </a:lnTo>
                <a:lnTo>
                  <a:pt x="35103" y="21775"/>
                </a:lnTo>
                <a:lnTo>
                  <a:pt x="35019" y="21629"/>
                </a:lnTo>
                <a:lnTo>
                  <a:pt x="34915" y="21504"/>
                </a:lnTo>
                <a:lnTo>
                  <a:pt x="34790" y="21399"/>
                </a:lnTo>
                <a:lnTo>
                  <a:pt x="34686" y="21295"/>
                </a:lnTo>
                <a:lnTo>
                  <a:pt x="34415" y="21107"/>
                </a:lnTo>
                <a:lnTo>
                  <a:pt x="34123" y="20961"/>
                </a:lnTo>
                <a:lnTo>
                  <a:pt x="33810" y="20878"/>
                </a:lnTo>
                <a:lnTo>
                  <a:pt x="33497" y="20794"/>
                </a:lnTo>
                <a:lnTo>
                  <a:pt x="33205" y="20774"/>
                </a:lnTo>
                <a:lnTo>
                  <a:pt x="32913" y="20794"/>
                </a:lnTo>
                <a:lnTo>
                  <a:pt x="32642" y="20836"/>
                </a:lnTo>
                <a:lnTo>
                  <a:pt x="32350" y="20899"/>
                </a:lnTo>
                <a:lnTo>
                  <a:pt x="32099" y="20982"/>
                </a:lnTo>
                <a:lnTo>
                  <a:pt x="31828" y="21086"/>
                </a:lnTo>
                <a:lnTo>
                  <a:pt x="31641" y="21212"/>
                </a:lnTo>
                <a:lnTo>
                  <a:pt x="31474" y="21358"/>
                </a:lnTo>
                <a:lnTo>
                  <a:pt x="31328" y="21524"/>
                </a:lnTo>
                <a:lnTo>
                  <a:pt x="31223" y="21712"/>
                </a:lnTo>
                <a:lnTo>
                  <a:pt x="28012" y="20336"/>
                </a:lnTo>
                <a:lnTo>
                  <a:pt x="27323" y="20044"/>
                </a:lnTo>
                <a:lnTo>
                  <a:pt x="27469" y="19439"/>
                </a:lnTo>
                <a:lnTo>
                  <a:pt x="27574" y="18834"/>
                </a:lnTo>
                <a:lnTo>
                  <a:pt x="27636" y="18208"/>
                </a:lnTo>
                <a:lnTo>
                  <a:pt x="27657" y="17562"/>
                </a:lnTo>
                <a:lnTo>
                  <a:pt x="27636" y="17082"/>
                </a:lnTo>
                <a:lnTo>
                  <a:pt x="30222" y="16498"/>
                </a:lnTo>
                <a:lnTo>
                  <a:pt x="31661" y="16185"/>
                </a:lnTo>
                <a:lnTo>
                  <a:pt x="31766" y="16414"/>
                </a:lnTo>
                <a:lnTo>
                  <a:pt x="31912" y="16623"/>
                </a:lnTo>
                <a:lnTo>
                  <a:pt x="32058" y="16811"/>
                </a:lnTo>
                <a:lnTo>
                  <a:pt x="32225" y="16978"/>
                </a:lnTo>
                <a:lnTo>
                  <a:pt x="32329" y="17082"/>
                </a:lnTo>
                <a:lnTo>
                  <a:pt x="32454" y="17144"/>
                </a:lnTo>
                <a:lnTo>
                  <a:pt x="32704" y="17270"/>
                </a:lnTo>
                <a:lnTo>
                  <a:pt x="32975" y="17374"/>
                </a:lnTo>
                <a:lnTo>
                  <a:pt x="33247" y="17416"/>
                </a:lnTo>
                <a:lnTo>
                  <a:pt x="33434" y="17416"/>
                </a:lnTo>
                <a:lnTo>
                  <a:pt x="33601" y="17395"/>
                </a:lnTo>
                <a:lnTo>
                  <a:pt x="33872" y="17395"/>
                </a:lnTo>
                <a:lnTo>
                  <a:pt x="34123" y="17374"/>
                </a:lnTo>
                <a:lnTo>
                  <a:pt x="34394" y="17332"/>
                </a:lnTo>
                <a:lnTo>
                  <a:pt x="34644" y="17270"/>
                </a:lnTo>
                <a:lnTo>
                  <a:pt x="34811" y="17207"/>
                </a:lnTo>
                <a:lnTo>
                  <a:pt x="34957" y="17144"/>
                </a:lnTo>
                <a:lnTo>
                  <a:pt x="35103" y="17061"/>
                </a:lnTo>
                <a:lnTo>
                  <a:pt x="35228" y="16978"/>
                </a:lnTo>
                <a:lnTo>
                  <a:pt x="35353" y="16873"/>
                </a:lnTo>
                <a:lnTo>
                  <a:pt x="35478" y="16769"/>
                </a:lnTo>
                <a:lnTo>
                  <a:pt x="35583" y="16623"/>
                </a:lnTo>
                <a:lnTo>
                  <a:pt x="35687" y="16498"/>
                </a:lnTo>
                <a:lnTo>
                  <a:pt x="35812" y="16248"/>
                </a:lnTo>
                <a:lnTo>
                  <a:pt x="35895" y="15997"/>
                </a:lnTo>
                <a:lnTo>
                  <a:pt x="35937" y="15747"/>
                </a:lnTo>
                <a:lnTo>
                  <a:pt x="35958" y="15476"/>
                </a:lnTo>
                <a:lnTo>
                  <a:pt x="35937" y="15226"/>
                </a:lnTo>
                <a:lnTo>
                  <a:pt x="35895" y="14975"/>
                </a:lnTo>
                <a:lnTo>
                  <a:pt x="35812" y="14725"/>
                </a:lnTo>
                <a:lnTo>
                  <a:pt x="35708" y="14475"/>
                </a:lnTo>
                <a:lnTo>
                  <a:pt x="35645" y="14329"/>
                </a:lnTo>
                <a:lnTo>
                  <a:pt x="35562" y="14183"/>
                </a:lnTo>
                <a:lnTo>
                  <a:pt x="35478" y="14058"/>
                </a:lnTo>
                <a:lnTo>
                  <a:pt x="35395" y="13932"/>
                </a:lnTo>
                <a:lnTo>
                  <a:pt x="35270" y="13807"/>
                </a:lnTo>
                <a:lnTo>
                  <a:pt x="35145" y="13703"/>
                </a:lnTo>
                <a:lnTo>
                  <a:pt x="35019" y="13599"/>
                </a:lnTo>
                <a:lnTo>
                  <a:pt x="34873" y="13515"/>
                </a:lnTo>
                <a:lnTo>
                  <a:pt x="34727" y="13432"/>
                </a:lnTo>
                <a:lnTo>
                  <a:pt x="34581" y="13369"/>
                </a:lnTo>
                <a:lnTo>
                  <a:pt x="34435" y="13328"/>
                </a:lnTo>
                <a:lnTo>
                  <a:pt x="34289" y="13286"/>
                </a:lnTo>
                <a:lnTo>
                  <a:pt x="33977" y="13244"/>
                </a:lnTo>
                <a:lnTo>
                  <a:pt x="33643" y="13265"/>
                </a:lnTo>
                <a:lnTo>
                  <a:pt x="33330" y="13307"/>
                </a:lnTo>
                <a:lnTo>
                  <a:pt x="32996" y="13411"/>
                </a:lnTo>
                <a:lnTo>
                  <a:pt x="32746" y="13515"/>
                </a:lnTo>
                <a:lnTo>
                  <a:pt x="32496" y="13661"/>
                </a:lnTo>
                <a:lnTo>
                  <a:pt x="32266" y="13807"/>
                </a:lnTo>
                <a:lnTo>
                  <a:pt x="32037" y="13995"/>
                </a:lnTo>
                <a:lnTo>
                  <a:pt x="31849" y="14204"/>
                </a:lnTo>
                <a:lnTo>
                  <a:pt x="31661" y="14412"/>
                </a:lnTo>
                <a:lnTo>
                  <a:pt x="31536" y="14600"/>
                </a:lnTo>
                <a:lnTo>
                  <a:pt x="31453" y="14808"/>
                </a:lnTo>
                <a:lnTo>
                  <a:pt x="31411" y="15038"/>
                </a:lnTo>
                <a:lnTo>
                  <a:pt x="31411" y="15246"/>
                </a:lnTo>
                <a:lnTo>
                  <a:pt x="27928" y="15518"/>
                </a:lnTo>
                <a:lnTo>
                  <a:pt x="27428" y="15538"/>
                </a:lnTo>
                <a:lnTo>
                  <a:pt x="27344" y="15163"/>
                </a:lnTo>
                <a:lnTo>
                  <a:pt x="27219" y="14788"/>
                </a:lnTo>
                <a:lnTo>
                  <a:pt x="27094" y="14412"/>
                </a:lnTo>
                <a:lnTo>
                  <a:pt x="26969" y="14037"/>
                </a:lnTo>
                <a:lnTo>
                  <a:pt x="26802" y="13682"/>
                </a:lnTo>
                <a:lnTo>
                  <a:pt x="26635" y="13328"/>
                </a:lnTo>
                <a:lnTo>
                  <a:pt x="26447" y="12994"/>
                </a:lnTo>
                <a:lnTo>
                  <a:pt x="26260" y="12660"/>
                </a:lnTo>
                <a:lnTo>
                  <a:pt x="28116" y="11096"/>
                </a:lnTo>
                <a:lnTo>
                  <a:pt x="29263" y="10157"/>
                </a:lnTo>
                <a:lnTo>
                  <a:pt x="29451" y="10282"/>
                </a:lnTo>
                <a:lnTo>
                  <a:pt x="29659" y="10408"/>
                </a:lnTo>
                <a:lnTo>
                  <a:pt x="29889" y="10512"/>
                </a:lnTo>
                <a:lnTo>
                  <a:pt x="30118" y="10595"/>
                </a:lnTo>
                <a:lnTo>
                  <a:pt x="30264" y="10616"/>
                </a:lnTo>
                <a:lnTo>
                  <a:pt x="30410" y="10637"/>
                </a:lnTo>
                <a:lnTo>
                  <a:pt x="30681" y="10637"/>
                </a:lnTo>
                <a:lnTo>
                  <a:pt x="30952" y="10595"/>
                </a:lnTo>
                <a:lnTo>
                  <a:pt x="31223" y="10491"/>
                </a:lnTo>
                <a:lnTo>
                  <a:pt x="31390" y="10428"/>
                </a:lnTo>
                <a:lnTo>
                  <a:pt x="31536" y="10324"/>
                </a:lnTo>
                <a:lnTo>
                  <a:pt x="31766" y="10199"/>
                </a:lnTo>
                <a:lnTo>
                  <a:pt x="31995" y="10053"/>
                </a:lnTo>
                <a:lnTo>
                  <a:pt x="32204" y="9907"/>
                </a:lnTo>
                <a:lnTo>
                  <a:pt x="32391" y="9740"/>
                </a:lnTo>
                <a:lnTo>
                  <a:pt x="32517" y="9615"/>
                </a:lnTo>
                <a:lnTo>
                  <a:pt x="32621" y="9490"/>
                </a:lnTo>
                <a:lnTo>
                  <a:pt x="32704" y="9344"/>
                </a:lnTo>
                <a:lnTo>
                  <a:pt x="32788" y="9198"/>
                </a:lnTo>
                <a:lnTo>
                  <a:pt x="32850" y="9052"/>
                </a:lnTo>
                <a:lnTo>
                  <a:pt x="32913" y="8906"/>
                </a:lnTo>
                <a:lnTo>
                  <a:pt x="32934" y="8739"/>
                </a:lnTo>
                <a:lnTo>
                  <a:pt x="32955" y="8572"/>
                </a:lnTo>
                <a:lnTo>
                  <a:pt x="32955" y="8301"/>
                </a:lnTo>
                <a:lnTo>
                  <a:pt x="32934" y="8030"/>
                </a:lnTo>
                <a:lnTo>
                  <a:pt x="32850" y="7780"/>
                </a:lnTo>
                <a:lnTo>
                  <a:pt x="32746" y="7550"/>
                </a:lnTo>
                <a:lnTo>
                  <a:pt x="32621" y="7321"/>
                </a:lnTo>
                <a:lnTo>
                  <a:pt x="32454" y="7112"/>
                </a:lnTo>
                <a:lnTo>
                  <a:pt x="32266" y="6925"/>
                </a:lnTo>
                <a:lnTo>
                  <a:pt x="32058" y="6758"/>
                </a:lnTo>
                <a:lnTo>
                  <a:pt x="31933" y="6653"/>
                </a:lnTo>
                <a:lnTo>
                  <a:pt x="31807" y="6570"/>
                </a:lnTo>
                <a:lnTo>
                  <a:pt x="31661" y="6487"/>
                </a:lnTo>
                <a:lnTo>
                  <a:pt x="31515" y="6424"/>
                </a:lnTo>
                <a:lnTo>
                  <a:pt x="31369" y="6361"/>
                </a:lnTo>
                <a:lnTo>
                  <a:pt x="31203" y="6320"/>
                </a:lnTo>
                <a:lnTo>
                  <a:pt x="31036" y="6299"/>
                </a:lnTo>
                <a:lnTo>
                  <a:pt x="30556" y="6299"/>
                </a:lnTo>
                <a:lnTo>
                  <a:pt x="30410" y="6320"/>
                </a:lnTo>
                <a:lnTo>
                  <a:pt x="30243" y="6361"/>
                </a:lnTo>
                <a:lnTo>
                  <a:pt x="29951" y="6487"/>
                </a:lnTo>
                <a:lnTo>
                  <a:pt x="29659" y="6633"/>
                </a:lnTo>
                <a:lnTo>
                  <a:pt x="29409" y="6820"/>
                </a:lnTo>
                <a:lnTo>
                  <a:pt x="29159" y="7050"/>
                </a:lnTo>
                <a:lnTo>
                  <a:pt x="28992" y="7279"/>
                </a:lnTo>
                <a:lnTo>
                  <a:pt x="28825" y="7509"/>
                </a:lnTo>
                <a:lnTo>
                  <a:pt x="28700" y="7759"/>
                </a:lnTo>
                <a:lnTo>
                  <a:pt x="28596" y="8030"/>
                </a:lnTo>
                <a:lnTo>
                  <a:pt x="28491" y="8301"/>
                </a:lnTo>
                <a:lnTo>
                  <a:pt x="28450" y="8572"/>
                </a:lnTo>
                <a:lnTo>
                  <a:pt x="28429" y="8802"/>
                </a:lnTo>
                <a:lnTo>
                  <a:pt x="28450" y="9031"/>
                </a:lnTo>
                <a:lnTo>
                  <a:pt x="28512" y="9240"/>
                </a:lnTo>
                <a:lnTo>
                  <a:pt x="28596" y="9427"/>
                </a:lnTo>
                <a:lnTo>
                  <a:pt x="25634" y="11263"/>
                </a:lnTo>
                <a:lnTo>
                  <a:pt x="25363" y="11430"/>
                </a:lnTo>
                <a:lnTo>
                  <a:pt x="25092" y="11138"/>
                </a:lnTo>
                <a:lnTo>
                  <a:pt x="24800" y="10846"/>
                </a:lnTo>
                <a:lnTo>
                  <a:pt x="24508" y="10574"/>
                </a:lnTo>
                <a:lnTo>
                  <a:pt x="24195" y="10324"/>
                </a:lnTo>
                <a:lnTo>
                  <a:pt x="23882" y="10074"/>
                </a:lnTo>
                <a:lnTo>
                  <a:pt x="23548" y="9824"/>
                </a:lnTo>
                <a:lnTo>
                  <a:pt x="23214" y="9615"/>
                </a:lnTo>
                <a:lnTo>
                  <a:pt x="22881" y="9406"/>
                </a:lnTo>
                <a:lnTo>
                  <a:pt x="23778" y="7258"/>
                </a:lnTo>
                <a:lnTo>
                  <a:pt x="24341" y="5903"/>
                </a:lnTo>
                <a:lnTo>
                  <a:pt x="24591" y="5923"/>
                </a:lnTo>
                <a:lnTo>
                  <a:pt x="24820" y="5944"/>
                </a:lnTo>
                <a:lnTo>
                  <a:pt x="25071" y="5923"/>
                </a:lnTo>
                <a:lnTo>
                  <a:pt x="25321" y="5882"/>
                </a:lnTo>
                <a:lnTo>
                  <a:pt x="25446" y="5861"/>
                </a:lnTo>
                <a:lnTo>
                  <a:pt x="25571" y="5798"/>
                </a:lnTo>
                <a:lnTo>
                  <a:pt x="25822" y="5673"/>
                </a:lnTo>
                <a:lnTo>
                  <a:pt x="26051" y="5506"/>
                </a:lnTo>
                <a:lnTo>
                  <a:pt x="26260" y="5298"/>
                </a:lnTo>
                <a:lnTo>
                  <a:pt x="26364" y="5152"/>
                </a:lnTo>
                <a:lnTo>
                  <a:pt x="26447" y="5006"/>
                </a:lnTo>
                <a:lnTo>
                  <a:pt x="26593" y="4797"/>
                </a:lnTo>
                <a:lnTo>
                  <a:pt x="26718" y="4568"/>
                </a:lnTo>
                <a:lnTo>
                  <a:pt x="26844" y="4317"/>
                </a:lnTo>
                <a:lnTo>
                  <a:pt x="26927" y="4067"/>
                </a:lnTo>
                <a:lnTo>
                  <a:pt x="26990" y="3921"/>
                </a:lnTo>
                <a:lnTo>
                  <a:pt x="27010" y="3754"/>
                </a:lnTo>
                <a:lnTo>
                  <a:pt x="27031" y="3587"/>
                </a:lnTo>
                <a:lnTo>
                  <a:pt x="27031" y="3421"/>
                </a:lnTo>
                <a:lnTo>
                  <a:pt x="27031" y="3254"/>
                </a:lnTo>
                <a:lnTo>
                  <a:pt x="27010" y="3108"/>
                </a:lnTo>
                <a:lnTo>
                  <a:pt x="26969" y="2941"/>
                </a:lnTo>
                <a:lnTo>
                  <a:pt x="26906" y="2774"/>
                </a:lnTo>
                <a:lnTo>
                  <a:pt x="26781" y="2545"/>
                </a:lnTo>
                <a:lnTo>
                  <a:pt x="26614" y="2315"/>
                </a:lnTo>
                <a:lnTo>
                  <a:pt x="26447" y="2127"/>
                </a:lnTo>
                <a:lnTo>
                  <a:pt x="26239" y="1961"/>
                </a:lnTo>
                <a:lnTo>
                  <a:pt x="26009" y="1835"/>
                </a:lnTo>
                <a:lnTo>
                  <a:pt x="25780" y="1731"/>
                </a:lnTo>
                <a:lnTo>
                  <a:pt x="25530" y="1648"/>
                </a:lnTo>
                <a:lnTo>
                  <a:pt x="25258" y="1606"/>
                </a:lnTo>
                <a:lnTo>
                  <a:pt x="25112" y="1564"/>
                </a:lnTo>
                <a:lnTo>
                  <a:pt x="24946" y="1543"/>
                </a:lnTo>
                <a:lnTo>
                  <a:pt x="24633" y="1543"/>
                </a:lnTo>
                <a:lnTo>
                  <a:pt x="24466" y="1564"/>
                </a:lnTo>
                <a:lnTo>
                  <a:pt x="24299" y="1606"/>
                </a:lnTo>
                <a:lnTo>
                  <a:pt x="24153" y="1648"/>
                </a:lnTo>
                <a:lnTo>
                  <a:pt x="24007" y="1710"/>
                </a:lnTo>
                <a:lnTo>
                  <a:pt x="23861" y="1794"/>
                </a:lnTo>
                <a:lnTo>
                  <a:pt x="23736" y="1877"/>
                </a:lnTo>
                <a:lnTo>
                  <a:pt x="23590" y="1981"/>
                </a:lnTo>
                <a:lnTo>
                  <a:pt x="23486" y="2086"/>
                </a:lnTo>
                <a:lnTo>
                  <a:pt x="23256" y="2315"/>
                </a:lnTo>
                <a:lnTo>
                  <a:pt x="23089" y="2586"/>
                </a:lnTo>
                <a:lnTo>
                  <a:pt x="22943" y="2878"/>
                </a:lnTo>
                <a:lnTo>
                  <a:pt x="22839" y="3191"/>
                </a:lnTo>
                <a:lnTo>
                  <a:pt x="22776" y="3462"/>
                </a:lnTo>
                <a:lnTo>
                  <a:pt x="22735" y="3754"/>
                </a:lnTo>
                <a:lnTo>
                  <a:pt x="22735" y="4046"/>
                </a:lnTo>
                <a:lnTo>
                  <a:pt x="22776" y="4317"/>
                </a:lnTo>
                <a:lnTo>
                  <a:pt x="22818" y="4589"/>
                </a:lnTo>
                <a:lnTo>
                  <a:pt x="22881" y="4860"/>
                </a:lnTo>
                <a:lnTo>
                  <a:pt x="22985" y="5089"/>
                </a:lnTo>
                <a:lnTo>
                  <a:pt x="23110" y="5277"/>
                </a:lnTo>
                <a:lnTo>
                  <a:pt x="23256" y="5423"/>
                </a:lnTo>
                <a:lnTo>
                  <a:pt x="23423" y="5569"/>
                </a:lnTo>
                <a:lnTo>
                  <a:pt x="21629" y="8551"/>
                </a:lnTo>
                <a:lnTo>
                  <a:pt x="21504" y="8781"/>
                </a:lnTo>
                <a:lnTo>
                  <a:pt x="21129" y="8656"/>
                </a:lnTo>
                <a:lnTo>
                  <a:pt x="20753" y="8531"/>
                </a:lnTo>
                <a:lnTo>
                  <a:pt x="20357" y="8447"/>
                </a:lnTo>
                <a:lnTo>
                  <a:pt x="19961" y="8364"/>
                </a:lnTo>
                <a:lnTo>
                  <a:pt x="19564" y="8301"/>
                </a:lnTo>
                <a:lnTo>
                  <a:pt x="19168" y="8259"/>
                </a:lnTo>
                <a:lnTo>
                  <a:pt x="18751" y="8218"/>
                </a:lnTo>
                <a:lnTo>
                  <a:pt x="18334" y="8218"/>
                </a:lnTo>
                <a:lnTo>
                  <a:pt x="18146" y="5861"/>
                </a:lnTo>
                <a:lnTo>
                  <a:pt x="18021" y="4380"/>
                </a:lnTo>
                <a:lnTo>
                  <a:pt x="18251" y="4297"/>
                </a:lnTo>
                <a:lnTo>
                  <a:pt x="18480" y="4192"/>
                </a:lnTo>
                <a:lnTo>
                  <a:pt x="18689" y="4067"/>
                </a:lnTo>
                <a:lnTo>
                  <a:pt x="18876" y="3942"/>
                </a:lnTo>
                <a:lnTo>
                  <a:pt x="18981" y="3838"/>
                </a:lnTo>
                <a:lnTo>
                  <a:pt x="19085" y="3733"/>
                </a:lnTo>
                <a:lnTo>
                  <a:pt x="19231" y="3504"/>
                </a:lnTo>
                <a:lnTo>
                  <a:pt x="19356" y="3233"/>
                </a:lnTo>
                <a:lnTo>
                  <a:pt x="19439" y="2962"/>
                </a:lnTo>
                <a:lnTo>
                  <a:pt x="19460" y="2795"/>
                </a:lnTo>
                <a:lnTo>
                  <a:pt x="19481" y="2628"/>
                </a:lnTo>
                <a:lnTo>
                  <a:pt x="19502" y="2357"/>
                </a:lnTo>
                <a:lnTo>
                  <a:pt x="19523" y="2107"/>
                </a:lnTo>
                <a:lnTo>
                  <a:pt x="19502" y="1835"/>
                </a:lnTo>
                <a:lnTo>
                  <a:pt x="19481" y="1564"/>
                </a:lnTo>
                <a:lnTo>
                  <a:pt x="19460" y="1418"/>
                </a:lnTo>
                <a:lnTo>
                  <a:pt x="19398" y="1251"/>
                </a:lnTo>
                <a:lnTo>
                  <a:pt x="19356" y="1105"/>
                </a:lnTo>
                <a:lnTo>
                  <a:pt x="19272" y="939"/>
                </a:lnTo>
                <a:lnTo>
                  <a:pt x="19189" y="813"/>
                </a:lnTo>
                <a:lnTo>
                  <a:pt x="19085" y="667"/>
                </a:lnTo>
                <a:lnTo>
                  <a:pt x="18981" y="563"/>
                </a:lnTo>
                <a:lnTo>
                  <a:pt x="18855" y="438"/>
                </a:lnTo>
                <a:lnTo>
                  <a:pt x="18626" y="292"/>
                </a:lnTo>
                <a:lnTo>
                  <a:pt x="18397" y="167"/>
                </a:lnTo>
                <a:lnTo>
                  <a:pt x="18146" y="83"/>
                </a:lnTo>
                <a:lnTo>
                  <a:pt x="17896" y="21"/>
                </a:lnTo>
                <a:lnTo>
                  <a:pt x="1762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81000" y="459175"/>
            <a:ext cx="712058" cy="711642"/>
          </a:xfrm>
          <a:custGeom>
            <a:avLst/>
            <a:gdLst/>
            <a:ahLst/>
            <a:cxnLst/>
            <a:rect l="l" t="t" r="r" b="b"/>
            <a:pathLst>
              <a:path w="35958" h="35937" extrusionOk="0">
                <a:moveTo>
                  <a:pt x="17625" y="0"/>
                </a:moveTo>
                <a:lnTo>
                  <a:pt x="17375" y="21"/>
                </a:lnTo>
                <a:lnTo>
                  <a:pt x="17103" y="63"/>
                </a:lnTo>
                <a:lnTo>
                  <a:pt x="16853" y="146"/>
                </a:lnTo>
                <a:lnTo>
                  <a:pt x="16707" y="188"/>
                </a:lnTo>
                <a:lnTo>
                  <a:pt x="16561" y="250"/>
                </a:lnTo>
                <a:lnTo>
                  <a:pt x="16415" y="313"/>
                </a:lnTo>
                <a:lnTo>
                  <a:pt x="16269" y="396"/>
                </a:lnTo>
                <a:lnTo>
                  <a:pt x="16144" y="480"/>
                </a:lnTo>
                <a:lnTo>
                  <a:pt x="16019" y="584"/>
                </a:lnTo>
                <a:lnTo>
                  <a:pt x="15894" y="709"/>
                </a:lnTo>
                <a:lnTo>
                  <a:pt x="15789" y="834"/>
                </a:lnTo>
                <a:lnTo>
                  <a:pt x="15706" y="959"/>
                </a:lnTo>
                <a:lnTo>
                  <a:pt x="15623" y="1105"/>
                </a:lnTo>
                <a:lnTo>
                  <a:pt x="15560" y="1251"/>
                </a:lnTo>
                <a:lnTo>
                  <a:pt x="15497" y="1397"/>
                </a:lnTo>
                <a:lnTo>
                  <a:pt x="15414" y="1710"/>
                </a:lnTo>
                <a:lnTo>
                  <a:pt x="15372" y="2023"/>
                </a:lnTo>
                <a:lnTo>
                  <a:pt x="15393" y="2357"/>
                </a:lnTo>
                <a:lnTo>
                  <a:pt x="15435" y="2670"/>
                </a:lnTo>
                <a:lnTo>
                  <a:pt x="15518" y="2941"/>
                </a:lnTo>
                <a:lnTo>
                  <a:pt x="15623" y="3212"/>
                </a:lnTo>
                <a:lnTo>
                  <a:pt x="15748" y="3462"/>
                </a:lnTo>
                <a:lnTo>
                  <a:pt x="15894" y="3713"/>
                </a:lnTo>
                <a:lnTo>
                  <a:pt x="16061" y="3942"/>
                </a:lnTo>
                <a:lnTo>
                  <a:pt x="16248" y="4130"/>
                </a:lnTo>
                <a:lnTo>
                  <a:pt x="16436" y="4297"/>
                </a:lnTo>
                <a:lnTo>
                  <a:pt x="16624" y="4401"/>
                </a:lnTo>
                <a:lnTo>
                  <a:pt x="16832" y="4463"/>
                </a:lnTo>
                <a:lnTo>
                  <a:pt x="17041" y="4505"/>
                </a:lnTo>
                <a:lnTo>
                  <a:pt x="16832" y="7988"/>
                </a:lnTo>
                <a:lnTo>
                  <a:pt x="16811" y="8322"/>
                </a:lnTo>
                <a:lnTo>
                  <a:pt x="16353" y="8426"/>
                </a:lnTo>
                <a:lnTo>
                  <a:pt x="15894" y="8531"/>
                </a:lnTo>
                <a:lnTo>
                  <a:pt x="15435" y="8656"/>
                </a:lnTo>
                <a:lnTo>
                  <a:pt x="14997" y="8823"/>
                </a:lnTo>
                <a:lnTo>
                  <a:pt x="14559" y="8989"/>
                </a:lnTo>
                <a:lnTo>
                  <a:pt x="14142" y="9177"/>
                </a:lnTo>
                <a:lnTo>
                  <a:pt x="13725" y="9406"/>
                </a:lnTo>
                <a:lnTo>
                  <a:pt x="13328" y="9636"/>
                </a:lnTo>
                <a:lnTo>
                  <a:pt x="11847" y="7571"/>
                </a:lnTo>
                <a:lnTo>
                  <a:pt x="10992" y="6361"/>
                </a:lnTo>
                <a:lnTo>
                  <a:pt x="11138" y="6174"/>
                </a:lnTo>
                <a:lnTo>
                  <a:pt x="11284" y="5965"/>
                </a:lnTo>
                <a:lnTo>
                  <a:pt x="11409" y="5757"/>
                </a:lnTo>
                <a:lnTo>
                  <a:pt x="11493" y="5527"/>
                </a:lnTo>
                <a:lnTo>
                  <a:pt x="11535" y="5402"/>
                </a:lnTo>
                <a:lnTo>
                  <a:pt x="11555" y="5256"/>
                </a:lnTo>
                <a:lnTo>
                  <a:pt x="11576" y="4964"/>
                </a:lnTo>
                <a:lnTo>
                  <a:pt x="11555" y="4693"/>
                </a:lnTo>
                <a:lnTo>
                  <a:pt x="11472" y="4422"/>
                </a:lnTo>
                <a:lnTo>
                  <a:pt x="11409" y="4255"/>
                </a:lnTo>
                <a:lnTo>
                  <a:pt x="11347" y="4109"/>
                </a:lnTo>
                <a:lnTo>
                  <a:pt x="11243" y="3859"/>
                </a:lnTo>
                <a:lnTo>
                  <a:pt x="11097" y="3629"/>
                </a:lnTo>
                <a:lnTo>
                  <a:pt x="10971" y="3400"/>
                </a:lnTo>
                <a:lnTo>
                  <a:pt x="10805" y="3191"/>
                </a:lnTo>
                <a:lnTo>
                  <a:pt x="10700" y="3066"/>
                </a:lnTo>
                <a:lnTo>
                  <a:pt x="10575" y="2962"/>
                </a:lnTo>
                <a:lnTo>
                  <a:pt x="10450" y="2857"/>
                </a:lnTo>
                <a:lnTo>
                  <a:pt x="10304" y="2774"/>
                </a:lnTo>
                <a:lnTo>
                  <a:pt x="10158" y="2691"/>
                </a:lnTo>
                <a:lnTo>
                  <a:pt x="10012" y="2628"/>
                </a:lnTo>
                <a:lnTo>
                  <a:pt x="9845" y="2586"/>
                </a:lnTo>
                <a:lnTo>
                  <a:pt x="9678" y="2545"/>
                </a:lnTo>
                <a:lnTo>
                  <a:pt x="9407" y="2524"/>
                </a:lnTo>
                <a:lnTo>
                  <a:pt x="9157" y="2545"/>
                </a:lnTo>
                <a:lnTo>
                  <a:pt x="8886" y="2586"/>
                </a:lnTo>
                <a:lnTo>
                  <a:pt x="8656" y="2691"/>
                </a:lnTo>
                <a:lnTo>
                  <a:pt x="8406" y="2795"/>
                </a:lnTo>
                <a:lnTo>
                  <a:pt x="8197" y="2941"/>
                </a:lnTo>
                <a:lnTo>
                  <a:pt x="7989" y="3108"/>
                </a:lnTo>
                <a:lnTo>
                  <a:pt x="7822" y="3316"/>
                </a:lnTo>
                <a:lnTo>
                  <a:pt x="7718" y="3421"/>
                </a:lnTo>
                <a:lnTo>
                  <a:pt x="7613" y="3546"/>
                </a:lnTo>
                <a:lnTo>
                  <a:pt x="7530" y="3692"/>
                </a:lnTo>
                <a:lnTo>
                  <a:pt x="7447" y="3817"/>
                </a:lnTo>
                <a:lnTo>
                  <a:pt x="7384" y="3984"/>
                </a:lnTo>
                <a:lnTo>
                  <a:pt x="7322" y="4130"/>
                </a:lnTo>
                <a:lnTo>
                  <a:pt x="7280" y="4297"/>
                </a:lnTo>
                <a:lnTo>
                  <a:pt x="7259" y="4463"/>
                </a:lnTo>
                <a:lnTo>
                  <a:pt x="7238" y="4609"/>
                </a:lnTo>
                <a:lnTo>
                  <a:pt x="7259" y="4776"/>
                </a:lnTo>
                <a:lnTo>
                  <a:pt x="7259" y="4922"/>
                </a:lnTo>
                <a:lnTo>
                  <a:pt x="7301" y="5089"/>
                </a:lnTo>
                <a:lnTo>
                  <a:pt x="7384" y="5402"/>
                </a:lnTo>
                <a:lnTo>
                  <a:pt x="7509" y="5694"/>
                </a:lnTo>
                <a:lnTo>
                  <a:pt x="7697" y="5965"/>
                </a:lnTo>
                <a:lnTo>
                  <a:pt x="7905" y="6215"/>
                </a:lnTo>
                <a:lnTo>
                  <a:pt x="8093" y="6424"/>
                </a:lnTo>
                <a:lnTo>
                  <a:pt x="8323" y="6591"/>
                </a:lnTo>
                <a:lnTo>
                  <a:pt x="8573" y="6737"/>
                </a:lnTo>
                <a:lnTo>
                  <a:pt x="8823" y="6862"/>
                </a:lnTo>
                <a:lnTo>
                  <a:pt x="9073" y="6987"/>
                </a:lnTo>
                <a:lnTo>
                  <a:pt x="9345" y="7050"/>
                </a:lnTo>
                <a:lnTo>
                  <a:pt x="9574" y="7091"/>
                </a:lnTo>
                <a:lnTo>
                  <a:pt x="9803" y="7091"/>
                </a:lnTo>
                <a:lnTo>
                  <a:pt x="10012" y="7050"/>
                </a:lnTo>
                <a:lnTo>
                  <a:pt x="10221" y="6966"/>
                </a:lnTo>
                <a:lnTo>
                  <a:pt x="11827" y="10053"/>
                </a:lnTo>
                <a:lnTo>
                  <a:pt x="12098" y="10574"/>
                </a:lnTo>
                <a:lnTo>
                  <a:pt x="11827" y="10825"/>
                </a:lnTo>
                <a:lnTo>
                  <a:pt x="11555" y="11075"/>
                </a:lnTo>
                <a:lnTo>
                  <a:pt x="11305" y="11367"/>
                </a:lnTo>
                <a:lnTo>
                  <a:pt x="11055" y="11638"/>
                </a:lnTo>
                <a:lnTo>
                  <a:pt x="10825" y="11951"/>
                </a:lnTo>
                <a:lnTo>
                  <a:pt x="10596" y="12243"/>
                </a:lnTo>
                <a:lnTo>
                  <a:pt x="10387" y="12556"/>
                </a:lnTo>
                <a:lnTo>
                  <a:pt x="10200" y="12890"/>
                </a:lnTo>
                <a:lnTo>
                  <a:pt x="7697" y="11617"/>
                </a:lnTo>
                <a:lnTo>
                  <a:pt x="6383" y="10950"/>
                </a:lnTo>
                <a:lnTo>
                  <a:pt x="6425" y="10700"/>
                </a:lnTo>
                <a:lnTo>
                  <a:pt x="6466" y="10470"/>
                </a:lnTo>
                <a:lnTo>
                  <a:pt x="6466" y="10220"/>
                </a:lnTo>
                <a:lnTo>
                  <a:pt x="6446" y="9970"/>
                </a:lnTo>
                <a:lnTo>
                  <a:pt x="6425" y="9844"/>
                </a:lnTo>
                <a:lnTo>
                  <a:pt x="6383" y="9698"/>
                </a:lnTo>
                <a:lnTo>
                  <a:pt x="6258" y="9448"/>
                </a:lnTo>
                <a:lnTo>
                  <a:pt x="6112" y="9198"/>
                </a:lnTo>
                <a:lnTo>
                  <a:pt x="5924" y="8989"/>
                </a:lnTo>
                <a:lnTo>
                  <a:pt x="5799" y="8885"/>
                </a:lnTo>
                <a:lnTo>
                  <a:pt x="5653" y="8781"/>
                </a:lnTo>
                <a:lnTo>
                  <a:pt x="5444" y="8614"/>
                </a:lnTo>
                <a:lnTo>
                  <a:pt x="5215" y="8468"/>
                </a:lnTo>
                <a:lnTo>
                  <a:pt x="4986" y="8343"/>
                </a:lnTo>
                <a:lnTo>
                  <a:pt x="4756" y="8218"/>
                </a:lnTo>
                <a:lnTo>
                  <a:pt x="4610" y="8155"/>
                </a:lnTo>
                <a:lnTo>
                  <a:pt x="4443" y="8113"/>
                </a:lnTo>
                <a:lnTo>
                  <a:pt x="4276" y="8093"/>
                </a:lnTo>
                <a:lnTo>
                  <a:pt x="4110" y="8072"/>
                </a:lnTo>
                <a:lnTo>
                  <a:pt x="3964" y="8072"/>
                </a:lnTo>
                <a:lnTo>
                  <a:pt x="3797" y="8093"/>
                </a:lnTo>
                <a:lnTo>
                  <a:pt x="3630" y="8113"/>
                </a:lnTo>
                <a:lnTo>
                  <a:pt x="3463" y="8155"/>
                </a:lnTo>
                <a:lnTo>
                  <a:pt x="3213" y="8259"/>
                </a:lnTo>
                <a:lnTo>
                  <a:pt x="2983" y="8405"/>
                </a:lnTo>
                <a:lnTo>
                  <a:pt x="2796" y="8572"/>
                </a:lnTo>
                <a:lnTo>
                  <a:pt x="2608" y="8760"/>
                </a:lnTo>
                <a:lnTo>
                  <a:pt x="2462" y="8968"/>
                </a:lnTo>
                <a:lnTo>
                  <a:pt x="2337" y="9198"/>
                </a:lnTo>
                <a:lnTo>
                  <a:pt x="2232" y="9448"/>
                </a:lnTo>
                <a:lnTo>
                  <a:pt x="2170" y="9698"/>
                </a:lnTo>
                <a:lnTo>
                  <a:pt x="2128" y="9844"/>
                </a:lnTo>
                <a:lnTo>
                  <a:pt x="2086" y="10011"/>
                </a:lnTo>
                <a:lnTo>
                  <a:pt x="2066" y="10178"/>
                </a:lnTo>
                <a:lnTo>
                  <a:pt x="2066" y="10324"/>
                </a:lnTo>
                <a:lnTo>
                  <a:pt x="2086" y="10491"/>
                </a:lnTo>
                <a:lnTo>
                  <a:pt x="2107" y="10658"/>
                </a:lnTo>
                <a:lnTo>
                  <a:pt x="2149" y="10825"/>
                </a:lnTo>
                <a:lnTo>
                  <a:pt x="2191" y="10971"/>
                </a:lnTo>
                <a:lnTo>
                  <a:pt x="2253" y="11117"/>
                </a:lnTo>
                <a:lnTo>
                  <a:pt x="2337" y="11263"/>
                </a:lnTo>
                <a:lnTo>
                  <a:pt x="2420" y="11388"/>
                </a:lnTo>
                <a:lnTo>
                  <a:pt x="2504" y="11513"/>
                </a:lnTo>
                <a:lnTo>
                  <a:pt x="2733" y="11742"/>
                </a:lnTo>
                <a:lnTo>
                  <a:pt x="2983" y="11951"/>
                </a:lnTo>
                <a:lnTo>
                  <a:pt x="3275" y="12118"/>
                </a:lnTo>
                <a:lnTo>
                  <a:pt x="3567" y="12243"/>
                </a:lnTo>
                <a:lnTo>
                  <a:pt x="3838" y="12326"/>
                </a:lnTo>
                <a:lnTo>
                  <a:pt x="4130" y="12368"/>
                </a:lnTo>
                <a:lnTo>
                  <a:pt x="4402" y="12410"/>
                </a:lnTo>
                <a:lnTo>
                  <a:pt x="4694" y="12389"/>
                </a:lnTo>
                <a:lnTo>
                  <a:pt x="4965" y="12368"/>
                </a:lnTo>
                <a:lnTo>
                  <a:pt x="5236" y="12326"/>
                </a:lnTo>
                <a:lnTo>
                  <a:pt x="5465" y="12243"/>
                </a:lnTo>
                <a:lnTo>
                  <a:pt x="5653" y="12139"/>
                </a:lnTo>
                <a:lnTo>
                  <a:pt x="5841" y="11993"/>
                </a:lnTo>
                <a:lnTo>
                  <a:pt x="5987" y="11847"/>
                </a:lnTo>
                <a:lnTo>
                  <a:pt x="8823" y="13849"/>
                </a:lnTo>
                <a:lnTo>
                  <a:pt x="9511" y="14329"/>
                </a:lnTo>
                <a:lnTo>
                  <a:pt x="9407" y="14662"/>
                </a:lnTo>
                <a:lnTo>
                  <a:pt x="9303" y="14996"/>
                </a:lnTo>
                <a:lnTo>
                  <a:pt x="9219" y="15330"/>
                </a:lnTo>
                <a:lnTo>
                  <a:pt x="9136" y="15684"/>
                </a:lnTo>
                <a:lnTo>
                  <a:pt x="9073" y="16018"/>
                </a:lnTo>
                <a:lnTo>
                  <a:pt x="9011" y="16373"/>
                </a:lnTo>
                <a:lnTo>
                  <a:pt x="8969" y="16748"/>
                </a:lnTo>
                <a:lnTo>
                  <a:pt x="8948" y="17103"/>
                </a:lnTo>
                <a:lnTo>
                  <a:pt x="5882" y="17124"/>
                </a:lnTo>
                <a:lnTo>
                  <a:pt x="4402" y="17144"/>
                </a:lnTo>
                <a:lnTo>
                  <a:pt x="4339" y="16894"/>
                </a:lnTo>
                <a:lnTo>
                  <a:pt x="4256" y="16665"/>
                </a:lnTo>
                <a:lnTo>
                  <a:pt x="4151" y="16456"/>
                </a:lnTo>
                <a:lnTo>
                  <a:pt x="4005" y="16248"/>
                </a:lnTo>
                <a:lnTo>
                  <a:pt x="3922" y="16143"/>
                </a:lnTo>
                <a:lnTo>
                  <a:pt x="3838" y="16039"/>
                </a:lnTo>
                <a:lnTo>
                  <a:pt x="3609" y="15851"/>
                </a:lnTo>
                <a:lnTo>
                  <a:pt x="3359" y="15726"/>
                </a:lnTo>
                <a:lnTo>
                  <a:pt x="3088" y="15622"/>
                </a:lnTo>
                <a:lnTo>
                  <a:pt x="2921" y="15580"/>
                </a:lnTo>
                <a:lnTo>
                  <a:pt x="2754" y="15559"/>
                </a:lnTo>
                <a:lnTo>
                  <a:pt x="2504" y="15497"/>
                </a:lnTo>
                <a:lnTo>
                  <a:pt x="2232" y="15476"/>
                </a:lnTo>
                <a:lnTo>
                  <a:pt x="1961" y="15455"/>
                </a:lnTo>
                <a:lnTo>
                  <a:pt x="1711" y="15476"/>
                </a:lnTo>
                <a:lnTo>
                  <a:pt x="1544" y="15497"/>
                </a:lnTo>
                <a:lnTo>
                  <a:pt x="1377" y="15518"/>
                </a:lnTo>
                <a:lnTo>
                  <a:pt x="1231" y="15559"/>
                </a:lnTo>
                <a:lnTo>
                  <a:pt x="1064" y="15622"/>
                </a:lnTo>
                <a:lnTo>
                  <a:pt x="918" y="15705"/>
                </a:lnTo>
                <a:lnTo>
                  <a:pt x="793" y="15789"/>
                </a:lnTo>
                <a:lnTo>
                  <a:pt x="647" y="15893"/>
                </a:lnTo>
                <a:lnTo>
                  <a:pt x="543" y="16018"/>
                </a:lnTo>
                <a:lnTo>
                  <a:pt x="355" y="16227"/>
                </a:lnTo>
                <a:lnTo>
                  <a:pt x="230" y="16456"/>
                </a:lnTo>
                <a:lnTo>
                  <a:pt x="126" y="16686"/>
                </a:lnTo>
                <a:lnTo>
                  <a:pt x="42" y="16936"/>
                </a:lnTo>
                <a:lnTo>
                  <a:pt x="1" y="17186"/>
                </a:lnTo>
                <a:lnTo>
                  <a:pt x="1" y="17457"/>
                </a:lnTo>
                <a:lnTo>
                  <a:pt x="22" y="17708"/>
                </a:lnTo>
                <a:lnTo>
                  <a:pt x="84" y="17979"/>
                </a:lnTo>
                <a:lnTo>
                  <a:pt x="126" y="18125"/>
                </a:lnTo>
                <a:lnTo>
                  <a:pt x="168" y="18292"/>
                </a:lnTo>
                <a:lnTo>
                  <a:pt x="209" y="18438"/>
                </a:lnTo>
                <a:lnTo>
                  <a:pt x="293" y="18584"/>
                </a:lnTo>
                <a:lnTo>
                  <a:pt x="376" y="18730"/>
                </a:lnTo>
                <a:lnTo>
                  <a:pt x="480" y="18855"/>
                </a:lnTo>
                <a:lnTo>
                  <a:pt x="585" y="18980"/>
                </a:lnTo>
                <a:lnTo>
                  <a:pt x="689" y="19084"/>
                </a:lnTo>
                <a:lnTo>
                  <a:pt x="814" y="19188"/>
                </a:lnTo>
                <a:lnTo>
                  <a:pt x="960" y="19293"/>
                </a:lnTo>
                <a:lnTo>
                  <a:pt x="1085" y="19355"/>
                </a:lnTo>
                <a:lnTo>
                  <a:pt x="1231" y="19439"/>
                </a:lnTo>
                <a:lnTo>
                  <a:pt x="1544" y="19543"/>
                </a:lnTo>
                <a:lnTo>
                  <a:pt x="1857" y="19585"/>
                </a:lnTo>
                <a:lnTo>
                  <a:pt x="2170" y="19606"/>
                </a:lnTo>
                <a:lnTo>
                  <a:pt x="2504" y="19585"/>
                </a:lnTo>
                <a:lnTo>
                  <a:pt x="2775" y="19543"/>
                </a:lnTo>
                <a:lnTo>
                  <a:pt x="3067" y="19460"/>
                </a:lnTo>
                <a:lnTo>
                  <a:pt x="3317" y="19334"/>
                </a:lnTo>
                <a:lnTo>
                  <a:pt x="3567" y="19188"/>
                </a:lnTo>
                <a:lnTo>
                  <a:pt x="3818" y="19063"/>
                </a:lnTo>
                <a:lnTo>
                  <a:pt x="4026" y="18876"/>
                </a:lnTo>
                <a:lnTo>
                  <a:pt x="4193" y="18709"/>
                </a:lnTo>
                <a:lnTo>
                  <a:pt x="4318" y="18521"/>
                </a:lnTo>
                <a:lnTo>
                  <a:pt x="4402" y="18333"/>
                </a:lnTo>
                <a:lnTo>
                  <a:pt x="4464" y="18104"/>
                </a:lnTo>
                <a:lnTo>
                  <a:pt x="7905" y="18584"/>
                </a:lnTo>
                <a:lnTo>
                  <a:pt x="9011" y="18730"/>
                </a:lnTo>
                <a:lnTo>
                  <a:pt x="9053" y="19063"/>
                </a:lnTo>
                <a:lnTo>
                  <a:pt x="9115" y="19397"/>
                </a:lnTo>
                <a:lnTo>
                  <a:pt x="9282" y="20064"/>
                </a:lnTo>
                <a:lnTo>
                  <a:pt x="9470" y="20690"/>
                </a:lnTo>
                <a:lnTo>
                  <a:pt x="9720" y="21316"/>
                </a:lnTo>
                <a:lnTo>
                  <a:pt x="9616" y="21378"/>
                </a:lnTo>
                <a:lnTo>
                  <a:pt x="6800" y="22859"/>
                </a:lnTo>
                <a:lnTo>
                  <a:pt x="5507" y="23548"/>
                </a:lnTo>
                <a:lnTo>
                  <a:pt x="5340" y="23360"/>
                </a:lnTo>
                <a:lnTo>
                  <a:pt x="5152" y="23193"/>
                </a:lnTo>
                <a:lnTo>
                  <a:pt x="4944" y="23047"/>
                </a:lnTo>
                <a:lnTo>
                  <a:pt x="4735" y="22943"/>
                </a:lnTo>
                <a:lnTo>
                  <a:pt x="4610" y="22880"/>
                </a:lnTo>
                <a:lnTo>
                  <a:pt x="4485" y="22838"/>
                </a:lnTo>
                <a:lnTo>
                  <a:pt x="4214" y="22776"/>
                </a:lnTo>
                <a:lnTo>
                  <a:pt x="3922" y="22776"/>
                </a:lnTo>
                <a:lnTo>
                  <a:pt x="3630" y="22797"/>
                </a:lnTo>
                <a:lnTo>
                  <a:pt x="3463" y="22838"/>
                </a:lnTo>
                <a:lnTo>
                  <a:pt x="3317" y="22901"/>
                </a:lnTo>
                <a:lnTo>
                  <a:pt x="3046" y="22964"/>
                </a:lnTo>
                <a:lnTo>
                  <a:pt x="2796" y="23068"/>
                </a:lnTo>
                <a:lnTo>
                  <a:pt x="2566" y="23172"/>
                </a:lnTo>
                <a:lnTo>
                  <a:pt x="2337" y="23297"/>
                </a:lnTo>
                <a:lnTo>
                  <a:pt x="2191" y="23402"/>
                </a:lnTo>
                <a:lnTo>
                  <a:pt x="2066" y="23506"/>
                </a:lnTo>
                <a:lnTo>
                  <a:pt x="1961" y="23610"/>
                </a:lnTo>
                <a:lnTo>
                  <a:pt x="1836" y="23735"/>
                </a:lnTo>
                <a:lnTo>
                  <a:pt x="1753" y="23881"/>
                </a:lnTo>
                <a:lnTo>
                  <a:pt x="1669" y="24006"/>
                </a:lnTo>
                <a:lnTo>
                  <a:pt x="1607" y="24173"/>
                </a:lnTo>
                <a:lnTo>
                  <a:pt x="1544" y="24319"/>
                </a:lnTo>
                <a:lnTo>
                  <a:pt x="1482" y="24590"/>
                </a:lnTo>
                <a:lnTo>
                  <a:pt x="1461" y="24862"/>
                </a:lnTo>
                <a:lnTo>
                  <a:pt x="1482" y="25112"/>
                </a:lnTo>
                <a:lnTo>
                  <a:pt x="1544" y="25383"/>
                </a:lnTo>
                <a:lnTo>
                  <a:pt x="1628" y="25612"/>
                </a:lnTo>
                <a:lnTo>
                  <a:pt x="1732" y="25863"/>
                </a:lnTo>
                <a:lnTo>
                  <a:pt x="1878" y="26071"/>
                </a:lnTo>
                <a:lnTo>
                  <a:pt x="2045" y="26280"/>
                </a:lnTo>
                <a:lnTo>
                  <a:pt x="2149" y="26405"/>
                </a:lnTo>
                <a:lnTo>
                  <a:pt x="2253" y="26509"/>
                </a:lnTo>
                <a:lnTo>
                  <a:pt x="2378" y="26634"/>
                </a:lnTo>
                <a:lnTo>
                  <a:pt x="2504" y="26718"/>
                </a:lnTo>
                <a:lnTo>
                  <a:pt x="2650" y="26801"/>
                </a:lnTo>
                <a:lnTo>
                  <a:pt x="2796" y="26885"/>
                </a:lnTo>
                <a:lnTo>
                  <a:pt x="2962" y="26947"/>
                </a:lnTo>
                <a:lnTo>
                  <a:pt x="3108" y="26989"/>
                </a:lnTo>
                <a:lnTo>
                  <a:pt x="3275" y="27031"/>
                </a:lnTo>
                <a:lnTo>
                  <a:pt x="3421" y="27031"/>
                </a:lnTo>
                <a:lnTo>
                  <a:pt x="3588" y="27051"/>
                </a:lnTo>
                <a:lnTo>
                  <a:pt x="3734" y="27031"/>
                </a:lnTo>
                <a:lnTo>
                  <a:pt x="4068" y="26989"/>
                </a:lnTo>
                <a:lnTo>
                  <a:pt x="4360" y="26905"/>
                </a:lnTo>
                <a:lnTo>
                  <a:pt x="4673" y="26759"/>
                </a:lnTo>
                <a:lnTo>
                  <a:pt x="4944" y="26593"/>
                </a:lnTo>
                <a:lnTo>
                  <a:pt x="5173" y="26426"/>
                </a:lnTo>
                <a:lnTo>
                  <a:pt x="5361" y="26217"/>
                </a:lnTo>
                <a:lnTo>
                  <a:pt x="5549" y="25988"/>
                </a:lnTo>
                <a:lnTo>
                  <a:pt x="5716" y="25758"/>
                </a:lnTo>
                <a:lnTo>
                  <a:pt x="5862" y="25529"/>
                </a:lnTo>
                <a:lnTo>
                  <a:pt x="5966" y="25258"/>
                </a:lnTo>
                <a:lnTo>
                  <a:pt x="6028" y="25049"/>
                </a:lnTo>
                <a:lnTo>
                  <a:pt x="6049" y="24820"/>
                </a:lnTo>
                <a:lnTo>
                  <a:pt x="6049" y="24611"/>
                </a:lnTo>
                <a:lnTo>
                  <a:pt x="5987" y="24382"/>
                </a:lnTo>
                <a:lnTo>
                  <a:pt x="9282" y="23214"/>
                </a:lnTo>
                <a:lnTo>
                  <a:pt x="10513" y="22755"/>
                </a:lnTo>
                <a:lnTo>
                  <a:pt x="10888" y="23297"/>
                </a:lnTo>
                <a:lnTo>
                  <a:pt x="11305" y="23777"/>
                </a:lnTo>
                <a:lnTo>
                  <a:pt x="11743" y="24257"/>
                </a:lnTo>
                <a:lnTo>
                  <a:pt x="12223" y="24695"/>
                </a:lnTo>
                <a:lnTo>
                  <a:pt x="12077" y="24903"/>
                </a:lnTo>
                <a:lnTo>
                  <a:pt x="10262" y="27510"/>
                </a:lnTo>
                <a:lnTo>
                  <a:pt x="9428" y="28741"/>
                </a:lnTo>
                <a:lnTo>
                  <a:pt x="9199" y="28657"/>
                </a:lnTo>
                <a:lnTo>
                  <a:pt x="8948" y="28595"/>
                </a:lnTo>
                <a:lnTo>
                  <a:pt x="8719" y="28553"/>
                </a:lnTo>
                <a:lnTo>
                  <a:pt x="8469" y="28532"/>
                </a:lnTo>
                <a:lnTo>
                  <a:pt x="8323" y="28532"/>
                </a:lnTo>
                <a:lnTo>
                  <a:pt x="8197" y="28553"/>
                </a:lnTo>
                <a:lnTo>
                  <a:pt x="7926" y="28637"/>
                </a:lnTo>
                <a:lnTo>
                  <a:pt x="7655" y="28762"/>
                </a:lnTo>
                <a:lnTo>
                  <a:pt x="7426" y="28929"/>
                </a:lnTo>
                <a:lnTo>
                  <a:pt x="7301" y="29033"/>
                </a:lnTo>
                <a:lnTo>
                  <a:pt x="7176" y="29158"/>
                </a:lnTo>
                <a:lnTo>
                  <a:pt x="6988" y="29346"/>
                </a:lnTo>
                <a:lnTo>
                  <a:pt x="6800" y="29533"/>
                </a:lnTo>
                <a:lnTo>
                  <a:pt x="6654" y="29763"/>
                </a:lnTo>
                <a:lnTo>
                  <a:pt x="6508" y="29971"/>
                </a:lnTo>
                <a:lnTo>
                  <a:pt x="6425" y="30117"/>
                </a:lnTo>
                <a:lnTo>
                  <a:pt x="6362" y="30263"/>
                </a:lnTo>
                <a:lnTo>
                  <a:pt x="6300" y="30430"/>
                </a:lnTo>
                <a:lnTo>
                  <a:pt x="6279" y="30576"/>
                </a:lnTo>
                <a:lnTo>
                  <a:pt x="6237" y="30743"/>
                </a:lnTo>
                <a:lnTo>
                  <a:pt x="6237" y="30910"/>
                </a:lnTo>
                <a:lnTo>
                  <a:pt x="6237" y="31077"/>
                </a:lnTo>
                <a:lnTo>
                  <a:pt x="6279" y="31244"/>
                </a:lnTo>
                <a:lnTo>
                  <a:pt x="6341" y="31515"/>
                </a:lnTo>
                <a:lnTo>
                  <a:pt x="6446" y="31744"/>
                </a:lnTo>
                <a:lnTo>
                  <a:pt x="6592" y="31974"/>
                </a:lnTo>
                <a:lnTo>
                  <a:pt x="6758" y="32182"/>
                </a:lnTo>
                <a:lnTo>
                  <a:pt x="6946" y="32349"/>
                </a:lnTo>
                <a:lnTo>
                  <a:pt x="7155" y="32516"/>
                </a:lnTo>
                <a:lnTo>
                  <a:pt x="7384" y="32641"/>
                </a:lnTo>
                <a:lnTo>
                  <a:pt x="7613" y="32745"/>
                </a:lnTo>
                <a:lnTo>
                  <a:pt x="7759" y="32808"/>
                </a:lnTo>
                <a:lnTo>
                  <a:pt x="7926" y="32850"/>
                </a:lnTo>
                <a:lnTo>
                  <a:pt x="8072" y="32891"/>
                </a:lnTo>
                <a:lnTo>
                  <a:pt x="8239" y="32912"/>
                </a:lnTo>
                <a:lnTo>
                  <a:pt x="8406" y="32933"/>
                </a:lnTo>
                <a:lnTo>
                  <a:pt x="8573" y="32933"/>
                </a:lnTo>
                <a:lnTo>
                  <a:pt x="8719" y="32912"/>
                </a:lnTo>
                <a:lnTo>
                  <a:pt x="8886" y="32891"/>
                </a:lnTo>
                <a:lnTo>
                  <a:pt x="9032" y="32850"/>
                </a:lnTo>
                <a:lnTo>
                  <a:pt x="9199" y="32787"/>
                </a:lnTo>
                <a:lnTo>
                  <a:pt x="9345" y="32725"/>
                </a:lnTo>
                <a:lnTo>
                  <a:pt x="9470" y="32641"/>
                </a:lnTo>
                <a:lnTo>
                  <a:pt x="9741" y="32453"/>
                </a:lnTo>
                <a:lnTo>
                  <a:pt x="9970" y="32224"/>
                </a:lnTo>
                <a:lnTo>
                  <a:pt x="10158" y="31974"/>
                </a:lnTo>
                <a:lnTo>
                  <a:pt x="10325" y="31682"/>
                </a:lnTo>
                <a:lnTo>
                  <a:pt x="10450" y="31431"/>
                </a:lnTo>
                <a:lnTo>
                  <a:pt x="10533" y="31160"/>
                </a:lnTo>
                <a:lnTo>
                  <a:pt x="10596" y="30889"/>
                </a:lnTo>
                <a:lnTo>
                  <a:pt x="10638" y="30597"/>
                </a:lnTo>
                <a:lnTo>
                  <a:pt x="10638" y="30326"/>
                </a:lnTo>
                <a:lnTo>
                  <a:pt x="10638" y="30034"/>
                </a:lnTo>
                <a:lnTo>
                  <a:pt x="10575" y="29805"/>
                </a:lnTo>
                <a:lnTo>
                  <a:pt x="10513" y="29596"/>
                </a:lnTo>
                <a:lnTo>
                  <a:pt x="10387" y="29408"/>
                </a:lnTo>
                <a:lnTo>
                  <a:pt x="10262" y="29241"/>
                </a:lnTo>
                <a:lnTo>
                  <a:pt x="12619" y="26697"/>
                </a:lnTo>
                <a:lnTo>
                  <a:pt x="13579" y="25654"/>
                </a:lnTo>
                <a:lnTo>
                  <a:pt x="14142" y="25946"/>
                </a:lnTo>
                <a:lnTo>
                  <a:pt x="14705" y="26217"/>
                </a:lnTo>
                <a:lnTo>
                  <a:pt x="15310" y="26447"/>
                </a:lnTo>
                <a:lnTo>
                  <a:pt x="15915" y="26613"/>
                </a:lnTo>
                <a:lnTo>
                  <a:pt x="15873" y="26905"/>
                </a:lnTo>
                <a:lnTo>
                  <a:pt x="15477" y="30055"/>
                </a:lnTo>
                <a:lnTo>
                  <a:pt x="15289" y="31515"/>
                </a:lnTo>
                <a:lnTo>
                  <a:pt x="15059" y="31557"/>
                </a:lnTo>
                <a:lnTo>
                  <a:pt x="14809" y="31619"/>
                </a:lnTo>
                <a:lnTo>
                  <a:pt x="14580" y="31682"/>
                </a:lnTo>
                <a:lnTo>
                  <a:pt x="14350" y="31786"/>
                </a:lnTo>
                <a:lnTo>
                  <a:pt x="14246" y="31849"/>
                </a:lnTo>
                <a:lnTo>
                  <a:pt x="14121" y="31932"/>
                </a:lnTo>
                <a:lnTo>
                  <a:pt x="13912" y="32141"/>
                </a:lnTo>
                <a:lnTo>
                  <a:pt x="13745" y="32370"/>
                </a:lnTo>
                <a:lnTo>
                  <a:pt x="13620" y="32620"/>
                </a:lnTo>
                <a:lnTo>
                  <a:pt x="13558" y="32766"/>
                </a:lnTo>
                <a:lnTo>
                  <a:pt x="13495" y="32933"/>
                </a:lnTo>
                <a:lnTo>
                  <a:pt x="13412" y="33183"/>
                </a:lnTo>
                <a:lnTo>
                  <a:pt x="13349" y="33455"/>
                </a:lnTo>
                <a:lnTo>
                  <a:pt x="13307" y="33705"/>
                </a:lnTo>
                <a:lnTo>
                  <a:pt x="13287" y="33976"/>
                </a:lnTo>
                <a:lnTo>
                  <a:pt x="13266" y="34143"/>
                </a:lnTo>
                <a:lnTo>
                  <a:pt x="13287" y="34310"/>
                </a:lnTo>
                <a:lnTo>
                  <a:pt x="13307" y="34456"/>
                </a:lnTo>
                <a:lnTo>
                  <a:pt x="13349" y="34623"/>
                </a:lnTo>
                <a:lnTo>
                  <a:pt x="13412" y="34769"/>
                </a:lnTo>
                <a:lnTo>
                  <a:pt x="13474" y="34935"/>
                </a:lnTo>
                <a:lnTo>
                  <a:pt x="13558" y="35061"/>
                </a:lnTo>
                <a:lnTo>
                  <a:pt x="13662" y="35207"/>
                </a:lnTo>
                <a:lnTo>
                  <a:pt x="13850" y="35394"/>
                </a:lnTo>
                <a:lnTo>
                  <a:pt x="14037" y="35582"/>
                </a:lnTo>
                <a:lnTo>
                  <a:pt x="14267" y="35707"/>
                </a:lnTo>
                <a:lnTo>
                  <a:pt x="14517" y="35811"/>
                </a:lnTo>
                <a:lnTo>
                  <a:pt x="14767" y="35895"/>
                </a:lnTo>
                <a:lnTo>
                  <a:pt x="15018" y="35916"/>
                </a:lnTo>
                <a:lnTo>
                  <a:pt x="15289" y="35937"/>
                </a:lnTo>
                <a:lnTo>
                  <a:pt x="15539" y="35916"/>
                </a:lnTo>
                <a:lnTo>
                  <a:pt x="15706" y="35895"/>
                </a:lnTo>
                <a:lnTo>
                  <a:pt x="15852" y="35874"/>
                </a:lnTo>
                <a:lnTo>
                  <a:pt x="16019" y="35832"/>
                </a:lnTo>
                <a:lnTo>
                  <a:pt x="16165" y="35791"/>
                </a:lnTo>
                <a:lnTo>
                  <a:pt x="16332" y="35728"/>
                </a:lnTo>
                <a:lnTo>
                  <a:pt x="16478" y="35645"/>
                </a:lnTo>
                <a:lnTo>
                  <a:pt x="16603" y="35561"/>
                </a:lnTo>
                <a:lnTo>
                  <a:pt x="16728" y="35457"/>
                </a:lnTo>
                <a:lnTo>
                  <a:pt x="16853" y="35353"/>
                </a:lnTo>
                <a:lnTo>
                  <a:pt x="16957" y="35227"/>
                </a:lnTo>
                <a:lnTo>
                  <a:pt x="17062" y="35102"/>
                </a:lnTo>
                <a:lnTo>
                  <a:pt x="17145" y="34977"/>
                </a:lnTo>
                <a:lnTo>
                  <a:pt x="17291" y="34685"/>
                </a:lnTo>
                <a:lnTo>
                  <a:pt x="17395" y="34372"/>
                </a:lnTo>
                <a:lnTo>
                  <a:pt x="17437" y="34059"/>
                </a:lnTo>
                <a:lnTo>
                  <a:pt x="17458" y="33726"/>
                </a:lnTo>
                <a:lnTo>
                  <a:pt x="17458" y="33455"/>
                </a:lnTo>
                <a:lnTo>
                  <a:pt x="17395" y="33163"/>
                </a:lnTo>
                <a:lnTo>
                  <a:pt x="17333" y="32891"/>
                </a:lnTo>
                <a:lnTo>
                  <a:pt x="17229" y="32620"/>
                </a:lnTo>
                <a:lnTo>
                  <a:pt x="17103" y="32370"/>
                </a:lnTo>
                <a:lnTo>
                  <a:pt x="16978" y="32120"/>
                </a:lnTo>
                <a:lnTo>
                  <a:pt x="16832" y="31953"/>
                </a:lnTo>
                <a:lnTo>
                  <a:pt x="16665" y="31807"/>
                </a:lnTo>
                <a:lnTo>
                  <a:pt x="16478" y="31682"/>
                </a:lnTo>
                <a:lnTo>
                  <a:pt x="16269" y="31598"/>
                </a:lnTo>
                <a:lnTo>
                  <a:pt x="17187" y="28240"/>
                </a:lnTo>
                <a:lnTo>
                  <a:pt x="17562" y="26905"/>
                </a:lnTo>
                <a:lnTo>
                  <a:pt x="17938" y="26926"/>
                </a:lnTo>
                <a:lnTo>
                  <a:pt x="18292" y="26926"/>
                </a:lnTo>
                <a:lnTo>
                  <a:pt x="18751" y="26905"/>
                </a:lnTo>
                <a:lnTo>
                  <a:pt x="19231" y="26885"/>
                </a:lnTo>
                <a:lnTo>
                  <a:pt x="19669" y="26822"/>
                </a:lnTo>
                <a:lnTo>
                  <a:pt x="20128" y="26739"/>
                </a:lnTo>
                <a:lnTo>
                  <a:pt x="20190" y="26926"/>
                </a:lnTo>
                <a:lnTo>
                  <a:pt x="21296" y="29909"/>
                </a:lnTo>
                <a:lnTo>
                  <a:pt x="21796" y="31306"/>
                </a:lnTo>
                <a:lnTo>
                  <a:pt x="21588" y="31431"/>
                </a:lnTo>
                <a:lnTo>
                  <a:pt x="21400" y="31598"/>
                </a:lnTo>
                <a:lnTo>
                  <a:pt x="21233" y="31765"/>
                </a:lnTo>
                <a:lnTo>
                  <a:pt x="21087" y="31953"/>
                </a:lnTo>
                <a:lnTo>
                  <a:pt x="21004" y="32078"/>
                </a:lnTo>
                <a:lnTo>
                  <a:pt x="20941" y="32203"/>
                </a:lnTo>
                <a:lnTo>
                  <a:pt x="20858" y="32474"/>
                </a:lnTo>
                <a:lnTo>
                  <a:pt x="20816" y="32766"/>
                </a:lnTo>
                <a:lnTo>
                  <a:pt x="20795" y="33037"/>
                </a:lnTo>
                <a:lnTo>
                  <a:pt x="20816" y="33204"/>
                </a:lnTo>
                <a:lnTo>
                  <a:pt x="20858" y="33371"/>
                </a:lnTo>
                <a:lnTo>
                  <a:pt x="20899" y="33642"/>
                </a:lnTo>
                <a:lnTo>
                  <a:pt x="20962" y="33893"/>
                </a:lnTo>
                <a:lnTo>
                  <a:pt x="21024" y="34164"/>
                </a:lnTo>
                <a:lnTo>
                  <a:pt x="21129" y="34393"/>
                </a:lnTo>
                <a:lnTo>
                  <a:pt x="21191" y="34539"/>
                </a:lnTo>
                <a:lnTo>
                  <a:pt x="21296" y="34685"/>
                </a:lnTo>
                <a:lnTo>
                  <a:pt x="21379" y="34831"/>
                </a:lnTo>
                <a:lnTo>
                  <a:pt x="21483" y="34935"/>
                </a:lnTo>
                <a:lnTo>
                  <a:pt x="21608" y="35061"/>
                </a:lnTo>
                <a:lnTo>
                  <a:pt x="21734" y="35165"/>
                </a:lnTo>
                <a:lnTo>
                  <a:pt x="21880" y="35248"/>
                </a:lnTo>
                <a:lnTo>
                  <a:pt x="22026" y="35311"/>
                </a:lnTo>
                <a:lnTo>
                  <a:pt x="22297" y="35415"/>
                </a:lnTo>
                <a:lnTo>
                  <a:pt x="22547" y="35457"/>
                </a:lnTo>
                <a:lnTo>
                  <a:pt x="22818" y="35478"/>
                </a:lnTo>
                <a:lnTo>
                  <a:pt x="23068" y="35457"/>
                </a:lnTo>
                <a:lnTo>
                  <a:pt x="23319" y="35415"/>
                </a:lnTo>
                <a:lnTo>
                  <a:pt x="23569" y="35332"/>
                </a:lnTo>
                <a:lnTo>
                  <a:pt x="23819" y="35227"/>
                </a:lnTo>
                <a:lnTo>
                  <a:pt x="24028" y="35081"/>
                </a:lnTo>
                <a:lnTo>
                  <a:pt x="24174" y="34998"/>
                </a:lnTo>
                <a:lnTo>
                  <a:pt x="24299" y="34894"/>
                </a:lnTo>
                <a:lnTo>
                  <a:pt x="24424" y="34789"/>
                </a:lnTo>
                <a:lnTo>
                  <a:pt x="24528" y="34685"/>
                </a:lnTo>
                <a:lnTo>
                  <a:pt x="24633" y="34560"/>
                </a:lnTo>
                <a:lnTo>
                  <a:pt x="24737" y="34414"/>
                </a:lnTo>
                <a:lnTo>
                  <a:pt x="24820" y="34268"/>
                </a:lnTo>
                <a:lnTo>
                  <a:pt x="24883" y="34122"/>
                </a:lnTo>
                <a:lnTo>
                  <a:pt x="24925" y="33976"/>
                </a:lnTo>
                <a:lnTo>
                  <a:pt x="24966" y="33830"/>
                </a:lnTo>
                <a:lnTo>
                  <a:pt x="25008" y="33663"/>
                </a:lnTo>
                <a:lnTo>
                  <a:pt x="25008" y="33517"/>
                </a:lnTo>
                <a:lnTo>
                  <a:pt x="25008" y="33183"/>
                </a:lnTo>
                <a:lnTo>
                  <a:pt x="24966" y="32871"/>
                </a:lnTo>
                <a:lnTo>
                  <a:pt x="24862" y="32558"/>
                </a:lnTo>
                <a:lnTo>
                  <a:pt x="24737" y="32245"/>
                </a:lnTo>
                <a:lnTo>
                  <a:pt x="24591" y="32015"/>
                </a:lnTo>
                <a:lnTo>
                  <a:pt x="24424" y="31786"/>
                </a:lnTo>
                <a:lnTo>
                  <a:pt x="24236" y="31577"/>
                </a:lnTo>
                <a:lnTo>
                  <a:pt x="24007" y="31390"/>
                </a:lnTo>
                <a:lnTo>
                  <a:pt x="23798" y="31202"/>
                </a:lnTo>
                <a:lnTo>
                  <a:pt x="23569" y="31056"/>
                </a:lnTo>
                <a:lnTo>
                  <a:pt x="23340" y="30973"/>
                </a:lnTo>
                <a:lnTo>
                  <a:pt x="23131" y="30910"/>
                </a:lnTo>
                <a:lnTo>
                  <a:pt x="22902" y="30889"/>
                </a:lnTo>
                <a:lnTo>
                  <a:pt x="22693" y="30910"/>
                </a:lnTo>
                <a:lnTo>
                  <a:pt x="21963" y="27510"/>
                </a:lnTo>
                <a:lnTo>
                  <a:pt x="21713" y="26280"/>
                </a:lnTo>
                <a:lnTo>
                  <a:pt x="22318" y="26009"/>
                </a:lnTo>
                <a:lnTo>
                  <a:pt x="22922" y="25717"/>
                </a:lnTo>
                <a:lnTo>
                  <a:pt x="23486" y="25362"/>
                </a:lnTo>
                <a:lnTo>
                  <a:pt x="24028" y="24966"/>
                </a:lnTo>
                <a:lnTo>
                  <a:pt x="26364" y="27114"/>
                </a:lnTo>
                <a:lnTo>
                  <a:pt x="27469" y="28094"/>
                </a:lnTo>
                <a:lnTo>
                  <a:pt x="27344" y="28324"/>
                </a:lnTo>
                <a:lnTo>
                  <a:pt x="27240" y="28553"/>
                </a:lnTo>
                <a:lnTo>
                  <a:pt x="27177" y="28783"/>
                </a:lnTo>
                <a:lnTo>
                  <a:pt x="27136" y="29012"/>
                </a:lnTo>
                <a:lnTo>
                  <a:pt x="27115" y="29158"/>
                </a:lnTo>
                <a:lnTo>
                  <a:pt x="27115" y="29304"/>
                </a:lnTo>
                <a:lnTo>
                  <a:pt x="27156" y="29575"/>
                </a:lnTo>
                <a:lnTo>
                  <a:pt x="27261" y="29846"/>
                </a:lnTo>
                <a:lnTo>
                  <a:pt x="27386" y="30097"/>
                </a:lnTo>
                <a:lnTo>
                  <a:pt x="27469" y="30243"/>
                </a:lnTo>
                <a:lnTo>
                  <a:pt x="27574" y="30389"/>
                </a:lnTo>
                <a:lnTo>
                  <a:pt x="27740" y="30597"/>
                </a:lnTo>
                <a:lnTo>
                  <a:pt x="27907" y="30806"/>
                </a:lnTo>
                <a:lnTo>
                  <a:pt x="28095" y="30993"/>
                </a:lnTo>
                <a:lnTo>
                  <a:pt x="28304" y="31160"/>
                </a:lnTo>
                <a:lnTo>
                  <a:pt x="28429" y="31265"/>
                </a:lnTo>
                <a:lnTo>
                  <a:pt x="28575" y="31348"/>
                </a:lnTo>
                <a:lnTo>
                  <a:pt x="28721" y="31411"/>
                </a:lnTo>
                <a:lnTo>
                  <a:pt x="28867" y="31473"/>
                </a:lnTo>
                <a:lnTo>
                  <a:pt x="29034" y="31515"/>
                </a:lnTo>
                <a:lnTo>
                  <a:pt x="29180" y="31557"/>
                </a:lnTo>
                <a:lnTo>
                  <a:pt x="29513" y="31557"/>
                </a:lnTo>
                <a:lnTo>
                  <a:pt x="29784" y="31536"/>
                </a:lnTo>
                <a:lnTo>
                  <a:pt x="30056" y="31452"/>
                </a:lnTo>
                <a:lnTo>
                  <a:pt x="30285" y="31348"/>
                </a:lnTo>
                <a:lnTo>
                  <a:pt x="30514" y="31223"/>
                </a:lnTo>
                <a:lnTo>
                  <a:pt x="30723" y="31056"/>
                </a:lnTo>
                <a:lnTo>
                  <a:pt x="30890" y="30868"/>
                </a:lnTo>
                <a:lnTo>
                  <a:pt x="31057" y="30660"/>
                </a:lnTo>
                <a:lnTo>
                  <a:pt x="31182" y="30430"/>
                </a:lnTo>
                <a:lnTo>
                  <a:pt x="31265" y="30284"/>
                </a:lnTo>
                <a:lnTo>
                  <a:pt x="31349" y="30138"/>
                </a:lnTo>
                <a:lnTo>
                  <a:pt x="31411" y="29992"/>
                </a:lnTo>
                <a:lnTo>
                  <a:pt x="31453" y="29846"/>
                </a:lnTo>
                <a:lnTo>
                  <a:pt x="31474" y="29679"/>
                </a:lnTo>
                <a:lnTo>
                  <a:pt x="31495" y="29513"/>
                </a:lnTo>
                <a:lnTo>
                  <a:pt x="31515" y="29346"/>
                </a:lnTo>
                <a:lnTo>
                  <a:pt x="31495" y="29200"/>
                </a:lnTo>
                <a:lnTo>
                  <a:pt x="31474" y="29033"/>
                </a:lnTo>
                <a:lnTo>
                  <a:pt x="31453" y="28887"/>
                </a:lnTo>
                <a:lnTo>
                  <a:pt x="31390" y="28720"/>
                </a:lnTo>
                <a:lnTo>
                  <a:pt x="31328" y="28574"/>
                </a:lnTo>
                <a:lnTo>
                  <a:pt x="31182" y="28303"/>
                </a:lnTo>
                <a:lnTo>
                  <a:pt x="30994" y="28032"/>
                </a:lnTo>
                <a:lnTo>
                  <a:pt x="30765" y="27802"/>
                </a:lnTo>
                <a:lnTo>
                  <a:pt x="30514" y="27594"/>
                </a:lnTo>
                <a:lnTo>
                  <a:pt x="30264" y="27448"/>
                </a:lnTo>
                <a:lnTo>
                  <a:pt x="30014" y="27323"/>
                </a:lnTo>
                <a:lnTo>
                  <a:pt x="29743" y="27218"/>
                </a:lnTo>
                <a:lnTo>
                  <a:pt x="29472" y="27156"/>
                </a:lnTo>
                <a:lnTo>
                  <a:pt x="29200" y="27093"/>
                </a:lnTo>
                <a:lnTo>
                  <a:pt x="28908" y="27072"/>
                </a:lnTo>
                <a:lnTo>
                  <a:pt x="28679" y="27093"/>
                </a:lnTo>
                <a:lnTo>
                  <a:pt x="28470" y="27156"/>
                </a:lnTo>
                <a:lnTo>
                  <a:pt x="28262" y="27239"/>
                </a:lnTo>
                <a:lnTo>
                  <a:pt x="28074" y="27343"/>
                </a:lnTo>
                <a:lnTo>
                  <a:pt x="25863" y="24653"/>
                </a:lnTo>
                <a:lnTo>
                  <a:pt x="25217" y="23860"/>
                </a:lnTo>
                <a:lnTo>
                  <a:pt x="25446" y="23610"/>
                </a:lnTo>
                <a:lnTo>
                  <a:pt x="25676" y="23339"/>
                </a:lnTo>
                <a:lnTo>
                  <a:pt x="25884" y="23047"/>
                </a:lnTo>
                <a:lnTo>
                  <a:pt x="26072" y="22755"/>
                </a:lnTo>
                <a:lnTo>
                  <a:pt x="26280" y="22463"/>
                </a:lnTo>
                <a:lnTo>
                  <a:pt x="26447" y="22150"/>
                </a:lnTo>
                <a:lnTo>
                  <a:pt x="26614" y="21837"/>
                </a:lnTo>
                <a:lnTo>
                  <a:pt x="26781" y="21524"/>
                </a:lnTo>
                <a:lnTo>
                  <a:pt x="29597" y="22275"/>
                </a:lnTo>
                <a:lnTo>
                  <a:pt x="31015" y="22651"/>
                </a:lnTo>
                <a:lnTo>
                  <a:pt x="31015" y="22901"/>
                </a:lnTo>
                <a:lnTo>
                  <a:pt x="31036" y="23151"/>
                </a:lnTo>
                <a:lnTo>
                  <a:pt x="31077" y="23402"/>
                </a:lnTo>
                <a:lnTo>
                  <a:pt x="31140" y="23631"/>
                </a:lnTo>
                <a:lnTo>
                  <a:pt x="31203" y="23756"/>
                </a:lnTo>
                <a:lnTo>
                  <a:pt x="31265" y="23881"/>
                </a:lnTo>
                <a:lnTo>
                  <a:pt x="31432" y="24111"/>
                </a:lnTo>
                <a:lnTo>
                  <a:pt x="31641" y="24298"/>
                </a:lnTo>
                <a:lnTo>
                  <a:pt x="31870" y="24465"/>
                </a:lnTo>
                <a:lnTo>
                  <a:pt x="32016" y="24549"/>
                </a:lnTo>
                <a:lnTo>
                  <a:pt x="32183" y="24632"/>
                </a:lnTo>
                <a:lnTo>
                  <a:pt x="32412" y="24757"/>
                </a:lnTo>
                <a:lnTo>
                  <a:pt x="32663" y="24841"/>
                </a:lnTo>
                <a:lnTo>
                  <a:pt x="32913" y="24924"/>
                </a:lnTo>
                <a:lnTo>
                  <a:pt x="33163" y="24987"/>
                </a:lnTo>
                <a:lnTo>
                  <a:pt x="33330" y="25008"/>
                </a:lnTo>
                <a:lnTo>
                  <a:pt x="33497" y="25028"/>
                </a:lnTo>
                <a:lnTo>
                  <a:pt x="33664" y="25028"/>
                </a:lnTo>
                <a:lnTo>
                  <a:pt x="33831" y="25008"/>
                </a:lnTo>
                <a:lnTo>
                  <a:pt x="33977" y="24966"/>
                </a:lnTo>
                <a:lnTo>
                  <a:pt x="34143" y="24924"/>
                </a:lnTo>
                <a:lnTo>
                  <a:pt x="34289" y="24862"/>
                </a:lnTo>
                <a:lnTo>
                  <a:pt x="34435" y="24778"/>
                </a:lnTo>
                <a:lnTo>
                  <a:pt x="34665" y="24632"/>
                </a:lnTo>
                <a:lnTo>
                  <a:pt x="34853" y="24444"/>
                </a:lnTo>
                <a:lnTo>
                  <a:pt x="35019" y="24236"/>
                </a:lnTo>
                <a:lnTo>
                  <a:pt x="35165" y="24006"/>
                </a:lnTo>
                <a:lnTo>
                  <a:pt x="35270" y="23777"/>
                </a:lnTo>
                <a:lnTo>
                  <a:pt x="35332" y="23527"/>
                </a:lnTo>
                <a:lnTo>
                  <a:pt x="35374" y="23276"/>
                </a:lnTo>
                <a:lnTo>
                  <a:pt x="35395" y="23005"/>
                </a:lnTo>
                <a:lnTo>
                  <a:pt x="35416" y="22838"/>
                </a:lnTo>
                <a:lnTo>
                  <a:pt x="35395" y="22692"/>
                </a:lnTo>
                <a:lnTo>
                  <a:pt x="35395" y="22526"/>
                </a:lnTo>
                <a:lnTo>
                  <a:pt x="35353" y="22359"/>
                </a:lnTo>
                <a:lnTo>
                  <a:pt x="35311" y="22213"/>
                </a:lnTo>
                <a:lnTo>
                  <a:pt x="35249" y="22046"/>
                </a:lnTo>
                <a:lnTo>
                  <a:pt x="35186" y="21900"/>
                </a:lnTo>
                <a:lnTo>
                  <a:pt x="35103" y="21775"/>
                </a:lnTo>
                <a:lnTo>
                  <a:pt x="35019" y="21629"/>
                </a:lnTo>
                <a:lnTo>
                  <a:pt x="34915" y="21504"/>
                </a:lnTo>
                <a:lnTo>
                  <a:pt x="34790" y="21399"/>
                </a:lnTo>
                <a:lnTo>
                  <a:pt x="34686" y="21295"/>
                </a:lnTo>
                <a:lnTo>
                  <a:pt x="34415" y="21107"/>
                </a:lnTo>
                <a:lnTo>
                  <a:pt x="34123" y="20961"/>
                </a:lnTo>
                <a:lnTo>
                  <a:pt x="33810" y="20878"/>
                </a:lnTo>
                <a:lnTo>
                  <a:pt x="33497" y="20794"/>
                </a:lnTo>
                <a:lnTo>
                  <a:pt x="33205" y="20774"/>
                </a:lnTo>
                <a:lnTo>
                  <a:pt x="32913" y="20794"/>
                </a:lnTo>
                <a:lnTo>
                  <a:pt x="32642" y="20836"/>
                </a:lnTo>
                <a:lnTo>
                  <a:pt x="32350" y="20899"/>
                </a:lnTo>
                <a:lnTo>
                  <a:pt x="32099" y="20982"/>
                </a:lnTo>
                <a:lnTo>
                  <a:pt x="31828" y="21086"/>
                </a:lnTo>
                <a:lnTo>
                  <a:pt x="31641" y="21212"/>
                </a:lnTo>
                <a:lnTo>
                  <a:pt x="31474" y="21358"/>
                </a:lnTo>
                <a:lnTo>
                  <a:pt x="31328" y="21524"/>
                </a:lnTo>
                <a:lnTo>
                  <a:pt x="31223" y="21712"/>
                </a:lnTo>
                <a:lnTo>
                  <a:pt x="28012" y="20336"/>
                </a:lnTo>
                <a:lnTo>
                  <a:pt x="27323" y="20044"/>
                </a:lnTo>
                <a:lnTo>
                  <a:pt x="27469" y="19439"/>
                </a:lnTo>
                <a:lnTo>
                  <a:pt x="27574" y="18834"/>
                </a:lnTo>
                <a:lnTo>
                  <a:pt x="27636" y="18208"/>
                </a:lnTo>
                <a:lnTo>
                  <a:pt x="27657" y="17562"/>
                </a:lnTo>
                <a:lnTo>
                  <a:pt x="27636" y="17082"/>
                </a:lnTo>
                <a:lnTo>
                  <a:pt x="30222" y="16498"/>
                </a:lnTo>
                <a:lnTo>
                  <a:pt x="31661" y="16185"/>
                </a:lnTo>
                <a:lnTo>
                  <a:pt x="31766" y="16414"/>
                </a:lnTo>
                <a:lnTo>
                  <a:pt x="31912" y="16623"/>
                </a:lnTo>
                <a:lnTo>
                  <a:pt x="32058" y="16811"/>
                </a:lnTo>
                <a:lnTo>
                  <a:pt x="32225" y="16978"/>
                </a:lnTo>
                <a:lnTo>
                  <a:pt x="32329" y="17082"/>
                </a:lnTo>
                <a:lnTo>
                  <a:pt x="32454" y="17144"/>
                </a:lnTo>
                <a:lnTo>
                  <a:pt x="32704" y="17270"/>
                </a:lnTo>
                <a:lnTo>
                  <a:pt x="32975" y="17374"/>
                </a:lnTo>
                <a:lnTo>
                  <a:pt x="33247" y="17416"/>
                </a:lnTo>
                <a:lnTo>
                  <a:pt x="33434" y="17416"/>
                </a:lnTo>
                <a:lnTo>
                  <a:pt x="33601" y="17395"/>
                </a:lnTo>
                <a:lnTo>
                  <a:pt x="33872" y="17395"/>
                </a:lnTo>
                <a:lnTo>
                  <a:pt x="34123" y="17374"/>
                </a:lnTo>
                <a:lnTo>
                  <a:pt x="34394" y="17332"/>
                </a:lnTo>
                <a:lnTo>
                  <a:pt x="34644" y="17270"/>
                </a:lnTo>
                <a:lnTo>
                  <a:pt x="34811" y="17207"/>
                </a:lnTo>
                <a:lnTo>
                  <a:pt x="34957" y="17144"/>
                </a:lnTo>
                <a:lnTo>
                  <a:pt x="35103" y="17061"/>
                </a:lnTo>
                <a:lnTo>
                  <a:pt x="35228" y="16978"/>
                </a:lnTo>
                <a:lnTo>
                  <a:pt x="35353" y="16873"/>
                </a:lnTo>
                <a:lnTo>
                  <a:pt x="35478" y="16769"/>
                </a:lnTo>
                <a:lnTo>
                  <a:pt x="35583" y="16623"/>
                </a:lnTo>
                <a:lnTo>
                  <a:pt x="35687" y="16498"/>
                </a:lnTo>
                <a:lnTo>
                  <a:pt x="35812" y="16248"/>
                </a:lnTo>
                <a:lnTo>
                  <a:pt x="35895" y="15997"/>
                </a:lnTo>
                <a:lnTo>
                  <a:pt x="35937" y="15747"/>
                </a:lnTo>
                <a:lnTo>
                  <a:pt x="35958" y="15476"/>
                </a:lnTo>
                <a:lnTo>
                  <a:pt x="35937" y="15226"/>
                </a:lnTo>
                <a:lnTo>
                  <a:pt x="35895" y="14975"/>
                </a:lnTo>
                <a:lnTo>
                  <a:pt x="35812" y="14725"/>
                </a:lnTo>
                <a:lnTo>
                  <a:pt x="35708" y="14475"/>
                </a:lnTo>
                <a:lnTo>
                  <a:pt x="35645" y="14329"/>
                </a:lnTo>
                <a:lnTo>
                  <a:pt x="35562" y="14183"/>
                </a:lnTo>
                <a:lnTo>
                  <a:pt x="35478" y="14058"/>
                </a:lnTo>
                <a:lnTo>
                  <a:pt x="35395" y="13932"/>
                </a:lnTo>
                <a:lnTo>
                  <a:pt x="35270" y="13807"/>
                </a:lnTo>
                <a:lnTo>
                  <a:pt x="35145" y="13703"/>
                </a:lnTo>
                <a:lnTo>
                  <a:pt x="35019" y="13599"/>
                </a:lnTo>
                <a:lnTo>
                  <a:pt x="34873" y="13515"/>
                </a:lnTo>
                <a:lnTo>
                  <a:pt x="34727" y="13432"/>
                </a:lnTo>
                <a:lnTo>
                  <a:pt x="34581" y="13369"/>
                </a:lnTo>
                <a:lnTo>
                  <a:pt x="34435" y="13328"/>
                </a:lnTo>
                <a:lnTo>
                  <a:pt x="34289" y="13286"/>
                </a:lnTo>
                <a:lnTo>
                  <a:pt x="33977" y="13244"/>
                </a:lnTo>
                <a:lnTo>
                  <a:pt x="33643" y="13265"/>
                </a:lnTo>
                <a:lnTo>
                  <a:pt x="33330" y="13307"/>
                </a:lnTo>
                <a:lnTo>
                  <a:pt x="32996" y="13411"/>
                </a:lnTo>
                <a:lnTo>
                  <a:pt x="32746" y="13515"/>
                </a:lnTo>
                <a:lnTo>
                  <a:pt x="32496" y="13661"/>
                </a:lnTo>
                <a:lnTo>
                  <a:pt x="32266" y="13807"/>
                </a:lnTo>
                <a:lnTo>
                  <a:pt x="32037" y="13995"/>
                </a:lnTo>
                <a:lnTo>
                  <a:pt x="31849" y="14204"/>
                </a:lnTo>
                <a:lnTo>
                  <a:pt x="31661" y="14412"/>
                </a:lnTo>
                <a:lnTo>
                  <a:pt x="31536" y="14600"/>
                </a:lnTo>
                <a:lnTo>
                  <a:pt x="31453" y="14808"/>
                </a:lnTo>
                <a:lnTo>
                  <a:pt x="31411" y="15038"/>
                </a:lnTo>
                <a:lnTo>
                  <a:pt x="31411" y="15246"/>
                </a:lnTo>
                <a:lnTo>
                  <a:pt x="27928" y="15518"/>
                </a:lnTo>
                <a:lnTo>
                  <a:pt x="27428" y="15538"/>
                </a:lnTo>
                <a:lnTo>
                  <a:pt x="27344" y="15163"/>
                </a:lnTo>
                <a:lnTo>
                  <a:pt x="27219" y="14788"/>
                </a:lnTo>
                <a:lnTo>
                  <a:pt x="27094" y="14412"/>
                </a:lnTo>
                <a:lnTo>
                  <a:pt x="26969" y="14037"/>
                </a:lnTo>
                <a:lnTo>
                  <a:pt x="26802" y="13682"/>
                </a:lnTo>
                <a:lnTo>
                  <a:pt x="26635" y="13328"/>
                </a:lnTo>
                <a:lnTo>
                  <a:pt x="26447" y="12994"/>
                </a:lnTo>
                <a:lnTo>
                  <a:pt x="26260" y="12660"/>
                </a:lnTo>
                <a:lnTo>
                  <a:pt x="28116" y="11096"/>
                </a:lnTo>
                <a:lnTo>
                  <a:pt x="29263" y="10157"/>
                </a:lnTo>
                <a:lnTo>
                  <a:pt x="29451" y="10282"/>
                </a:lnTo>
                <a:lnTo>
                  <a:pt x="29659" y="10408"/>
                </a:lnTo>
                <a:lnTo>
                  <a:pt x="29889" y="10512"/>
                </a:lnTo>
                <a:lnTo>
                  <a:pt x="30118" y="10595"/>
                </a:lnTo>
                <a:lnTo>
                  <a:pt x="30264" y="10616"/>
                </a:lnTo>
                <a:lnTo>
                  <a:pt x="30410" y="10637"/>
                </a:lnTo>
                <a:lnTo>
                  <a:pt x="30681" y="10637"/>
                </a:lnTo>
                <a:lnTo>
                  <a:pt x="30952" y="10595"/>
                </a:lnTo>
                <a:lnTo>
                  <a:pt x="31223" y="10491"/>
                </a:lnTo>
                <a:lnTo>
                  <a:pt x="31390" y="10428"/>
                </a:lnTo>
                <a:lnTo>
                  <a:pt x="31536" y="10324"/>
                </a:lnTo>
                <a:lnTo>
                  <a:pt x="31766" y="10199"/>
                </a:lnTo>
                <a:lnTo>
                  <a:pt x="31995" y="10053"/>
                </a:lnTo>
                <a:lnTo>
                  <a:pt x="32204" y="9907"/>
                </a:lnTo>
                <a:lnTo>
                  <a:pt x="32391" y="9740"/>
                </a:lnTo>
                <a:lnTo>
                  <a:pt x="32517" y="9615"/>
                </a:lnTo>
                <a:lnTo>
                  <a:pt x="32621" y="9490"/>
                </a:lnTo>
                <a:lnTo>
                  <a:pt x="32704" y="9344"/>
                </a:lnTo>
                <a:lnTo>
                  <a:pt x="32788" y="9198"/>
                </a:lnTo>
                <a:lnTo>
                  <a:pt x="32850" y="9052"/>
                </a:lnTo>
                <a:lnTo>
                  <a:pt x="32913" y="8906"/>
                </a:lnTo>
                <a:lnTo>
                  <a:pt x="32934" y="8739"/>
                </a:lnTo>
                <a:lnTo>
                  <a:pt x="32955" y="8572"/>
                </a:lnTo>
                <a:lnTo>
                  <a:pt x="32955" y="8301"/>
                </a:lnTo>
                <a:lnTo>
                  <a:pt x="32934" y="8030"/>
                </a:lnTo>
                <a:lnTo>
                  <a:pt x="32850" y="7780"/>
                </a:lnTo>
                <a:lnTo>
                  <a:pt x="32746" y="7550"/>
                </a:lnTo>
                <a:lnTo>
                  <a:pt x="32621" y="7321"/>
                </a:lnTo>
                <a:lnTo>
                  <a:pt x="32454" y="7112"/>
                </a:lnTo>
                <a:lnTo>
                  <a:pt x="32266" y="6925"/>
                </a:lnTo>
                <a:lnTo>
                  <a:pt x="32058" y="6758"/>
                </a:lnTo>
                <a:lnTo>
                  <a:pt x="31933" y="6653"/>
                </a:lnTo>
                <a:lnTo>
                  <a:pt x="31807" y="6570"/>
                </a:lnTo>
                <a:lnTo>
                  <a:pt x="31661" y="6487"/>
                </a:lnTo>
                <a:lnTo>
                  <a:pt x="31515" y="6424"/>
                </a:lnTo>
                <a:lnTo>
                  <a:pt x="31369" y="6361"/>
                </a:lnTo>
                <a:lnTo>
                  <a:pt x="31203" y="6320"/>
                </a:lnTo>
                <a:lnTo>
                  <a:pt x="31036" y="6299"/>
                </a:lnTo>
                <a:lnTo>
                  <a:pt x="30556" y="6299"/>
                </a:lnTo>
                <a:lnTo>
                  <a:pt x="30410" y="6320"/>
                </a:lnTo>
                <a:lnTo>
                  <a:pt x="30243" y="6361"/>
                </a:lnTo>
                <a:lnTo>
                  <a:pt x="29951" y="6487"/>
                </a:lnTo>
                <a:lnTo>
                  <a:pt x="29659" y="6633"/>
                </a:lnTo>
                <a:lnTo>
                  <a:pt x="29409" y="6820"/>
                </a:lnTo>
                <a:lnTo>
                  <a:pt x="29159" y="7050"/>
                </a:lnTo>
                <a:lnTo>
                  <a:pt x="28992" y="7279"/>
                </a:lnTo>
                <a:lnTo>
                  <a:pt x="28825" y="7509"/>
                </a:lnTo>
                <a:lnTo>
                  <a:pt x="28700" y="7759"/>
                </a:lnTo>
                <a:lnTo>
                  <a:pt x="28596" y="8030"/>
                </a:lnTo>
                <a:lnTo>
                  <a:pt x="28491" y="8301"/>
                </a:lnTo>
                <a:lnTo>
                  <a:pt x="28450" y="8572"/>
                </a:lnTo>
                <a:lnTo>
                  <a:pt x="28429" y="8802"/>
                </a:lnTo>
                <a:lnTo>
                  <a:pt x="28450" y="9031"/>
                </a:lnTo>
                <a:lnTo>
                  <a:pt x="28512" y="9240"/>
                </a:lnTo>
                <a:lnTo>
                  <a:pt x="28596" y="9427"/>
                </a:lnTo>
                <a:lnTo>
                  <a:pt x="25634" y="11263"/>
                </a:lnTo>
                <a:lnTo>
                  <a:pt x="25363" y="11430"/>
                </a:lnTo>
                <a:lnTo>
                  <a:pt x="25092" y="11138"/>
                </a:lnTo>
                <a:lnTo>
                  <a:pt x="24800" y="10846"/>
                </a:lnTo>
                <a:lnTo>
                  <a:pt x="24508" y="10574"/>
                </a:lnTo>
                <a:lnTo>
                  <a:pt x="24195" y="10324"/>
                </a:lnTo>
                <a:lnTo>
                  <a:pt x="23882" y="10074"/>
                </a:lnTo>
                <a:lnTo>
                  <a:pt x="23548" y="9824"/>
                </a:lnTo>
                <a:lnTo>
                  <a:pt x="23214" y="9615"/>
                </a:lnTo>
                <a:lnTo>
                  <a:pt x="22881" y="9406"/>
                </a:lnTo>
                <a:lnTo>
                  <a:pt x="23778" y="7258"/>
                </a:lnTo>
                <a:lnTo>
                  <a:pt x="24341" y="5903"/>
                </a:lnTo>
                <a:lnTo>
                  <a:pt x="24591" y="5923"/>
                </a:lnTo>
                <a:lnTo>
                  <a:pt x="24820" y="5944"/>
                </a:lnTo>
                <a:lnTo>
                  <a:pt x="25071" y="5923"/>
                </a:lnTo>
                <a:lnTo>
                  <a:pt x="25321" y="5882"/>
                </a:lnTo>
                <a:lnTo>
                  <a:pt x="25446" y="5861"/>
                </a:lnTo>
                <a:lnTo>
                  <a:pt x="25571" y="5798"/>
                </a:lnTo>
                <a:lnTo>
                  <a:pt x="25822" y="5673"/>
                </a:lnTo>
                <a:lnTo>
                  <a:pt x="26051" y="5506"/>
                </a:lnTo>
                <a:lnTo>
                  <a:pt x="26260" y="5298"/>
                </a:lnTo>
                <a:lnTo>
                  <a:pt x="26364" y="5152"/>
                </a:lnTo>
                <a:lnTo>
                  <a:pt x="26447" y="5006"/>
                </a:lnTo>
                <a:lnTo>
                  <a:pt x="26593" y="4797"/>
                </a:lnTo>
                <a:lnTo>
                  <a:pt x="26718" y="4568"/>
                </a:lnTo>
                <a:lnTo>
                  <a:pt x="26844" y="4317"/>
                </a:lnTo>
                <a:lnTo>
                  <a:pt x="26927" y="4067"/>
                </a:lnTo>
                <a:lnTo>
                  <a:pt x="26990" y="3921"/>
                </a:lnTo>
                <a:lnTo>
                  <a:pt x="27010" y="3754"/>
                </a:lnTo>
                <a:lnTo>
                  <a:pt x="27031" y="3587"/>
                </a:lnTo>
                <a:lnTo>
                  <a:pt x="27031" y="3421"/>
                </a:lnTo>
                <a:lnTo>
                  <a:pt x="27031" y="3254"/>
                </a:lnTo>
                <a:lnTo>
                  <a:pt x="27010" y="3108"/>
                </a:lnTo>
                <a:lnTo>
                  <a:pt x="26969" y="2941"/>
                </a:lnTo>
                <a:lnTo>
                  <a:pt x="26906" y="2774"/>
                </a:lnTo>
                <a:lnTo>
                  <a:pt x="26781" y="2545"/>
                </a:lnTo>
                <a:lnTo>
                  <a:pt x="26614" y="2315"/>
                </a:lnTo>
                <a:lnTo>
                  <a:pt x="26447" y="2127"/>
                </a:lnTo>
                <a:lnTo>
                  <a:pt x="26239" y="1961"/>
                </a:lnTo>
                <a:lnTo>
                  <a:pt x="26009" y="1835"/>
                </a:lnTo>
                <a:lnTo>
                  <a:pt x="25780" y="1731"/>
                </a:lnTo>
                <a:lnTo>
                  <a:pt x="25530" y="1648"/>
                </a:lnTo>
                <a:lnTo>
                  <a:pt x="25258" y="1606"/>
                </a:lnTo>
                <a:lnTo>
                  <a:pt x="25112" y="1564"/>
                </a:lnTo>
                <a:lnTo>
                  <a:pt x="24946" y="1543"/>
                </a:lnTo>
                <a:lnTo>
                  <a:pt x="24633" y="1543"/>
                </a:lnTo>
                <a:lnTo>
                  <a:pt x="24466" y="1564"/>
                </a:lnTo>
                <a:lnTo>
                  <a:pt x="24299" y="1606"/>
                </a:lnTo>
                <a:lnTo>
                  <a:pt x="24153" y="1648"/>
                </a:lnTo>
                <a:lnTo>
                  <a:pt x="24007" y="1710"/>
                </a:lnTo>
                <a:lnTo>
                  <a:pt x="23861" y="1794"/>
                </a:lnTo>
                <a:lnTo>
                  <a:pt x="23736" y="1877"/>
                </a:lnTo>
                <a:lnTo>
                  <a:pt x="23590" y="1981"/>
                </a:lnTo>
                <a:lnTo>
                  <a:pt x="23486" y="2086"/>
                </a:lnTo>
                <a:lnTo>
                  <a:pt x="23256" y="2315"/>
                </a:lnTo>
                <a:lnTo>
                  <a:pt x="23089" y="2586"/>
                </a:lnTo>
                <a:lnTo>
                  <a:pt x="22943" y="2878"/>
                </a:lnTo>
                <a:lnTo>
                  <a:pt x="22839" y="3191"/>
                </a:lnTo>
                <a:lnTo>
                  <a:pt x="22776" y="3462"/>
                </a:lnTo>
                <a:lnTo>
                  <a:pt x="22735" y="3754"/>
                </a:lnTo>
                <a:lnTo>
                  <a:pt x="22735" y="4046"/>
                </a:lnTo>
                <a:lnTo>
                  <a:pt x="22776" y="4317"/>
                </a:lnTo>
                <a:lnTo>
                  <a:pt x="22818" y="4589"/>
                </a:lnTo>
                <a:lnTo>
                  <a:pt x="22881" y="4860"/>
                </a:lnTo>
                <a:lnTo>
                  <a:pt x="22985" y="5089"/>
                </a:lnTo>
                <a:lnTo>
                  <a:pt x="23110" y="5277"/>
                </a:lnTo>
                <a:lnTo>
                  <a:pt x="23256" y="5423"/>
                </a:lnTo>
                <a:lnTo>
                  <a:pt x="23423" y="5569"/>
                </a:lnTo>
                <a:lnTo>
                  <a:pt x="21629" y="8551"/>
                </a:lnTo>
                <a:lnTo>
                  <a:pt x="21504" y="8781"/>
                </a:lnTo>
                <a:lnTo>
                  <a:pt x="21129" y="8656"/>
                </a:lnTo>
                <a:lnTo>
                  <a:pt x="20753" y="8531"/>
                </a:lnTo>
                <a:lnTo>
                  <a:pt x="20357" y="8447"/>
                </a:lnTo>
                <a:lnTo>
                  <a:pt x="19961" y="8364"/>
                </a:lnTo>
                <a:lnTo>
                  <a:pt x="19564" y="8301"/>
                </a:lnTo>
                <a:lnTo>
                  <a:pt x="19168" y="8259"/>
                </a:lnTo>
                <a:lnTo>
                  <a:pt x="18751" y="8218"/>
                </a:lnTo>
                <a:lnTo>
                  <a:pt x="18334" y="8218"/>
                </a:lnTo>
                <a:lnTo>
                  <a:pt x="18146" y="5861"/>
                </a:lnTo>
                <a:lnTo>
                  <a:pt x="18021" y="4380"/>
                </a:lnTo>
                <a:lnTo>
                  <a:pt x="18251" y="4297"/>
                </a:lnTo>
                <a:lnTo>
                  <a:pt x="18480" y="4192"/>
                </a:lnTo>
                <a:lnTo>
                  <a:pt x="18689" y="4067"/>
                </a:lnTo>
                <a:lnTo>
                  <a:pt x="18876" y="3942"/>
                </a:lnTo>
                <a:lnTo>
                  <a:pt x="18981" y="3838"/>
                </a:lnTo>
                <a:lnTo>
                  <a:pt x="19085" y="3733"/>
                </a:lnTo>
                <a:lnTo>
                  <a:pt x="19231" y="3504"/>
                </a:lnTo>
                <a:lnTo>
                  <a:pt x="19356" y="3233"/>
                </a:lnTo>
                <a:lnTo>
                  <a:pt x="19439" y="2962"/>
                </a:lnTo>
                <a:lnTo>
                  <a:pt x="19460" y="2795"/>
                </a:lnTo>
                <a:lnTo>
                  <a:pt x="19481" y="2628"/>
                </a:lnTo>
                <a:lnTo>
                  <a:pt x="19502" y="2357"/>
                </a:lnTo>
                <a:lnTo>
                  <a:pt x="19523" y="2107"/>
                </a:lnTo>
                <a:lnTo>
                  <a:pt x="19502" y="1835"/>
                </a:lnTo>
                <a:lnTo>
                  <a:pt x="19481" y="1564"/>
                </a:lnTo>
                <a:lnTo>
                  <a:pt x="19460" y="1418"/>
                </a:lnTo>
                <a:lnTo>
                  <a:pt x="19398" y="1251"/>
                </a:lnTo>
                <a:lnTo>
                  <a:pt x="19356" y="1105"/>
                </a:lnTo>
                <a:lnTo>
                  <a:pt x="19272" y="939"/>
                </a:lnTo>
                <a:lnTo>
                  <a:pt x="19189" y="813"/>
                </a:lnTo>
                <a:lnTo>
                  <a:pt x="19085" y="667"/>
                </a:lnTo>
                <a:lnTo>
                  <a:pt x="18981" y="563"/>
                </a:lnTo>
                <a:lnTo>
                  <a:pt x="18855" y="438"/>
                </a:lnTo>
                <a:lnTo>
                  <a:pt x="18626" y="292"/>
                </a:lnTo>
                <a:lnTo>
                  <a:pt x="18397" y="167"/>
                </a:lnTo>
                <a:lnTo>
                  <a:pt x="18146" y="83"/>
                </a:lnTo>
                <a:lnTo>
                  <a:pt x="17896" y="21"/>
                </a:lnTo>
                <a:lnTo>
                  <a:pt x="1762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281000" y="4154875"/>
            <a:ext cx="712058" cy="711642"/>
          </a:xfrm>
          <a:custGeom>
            <a:avLst/>
            <a:gdLst/>
            <a:ahLst/>
            <a:cxnLst/>
            <a:rect l="l" t="t" r="r" b="b"/>
            <a:pathLst>
              <a:path w="35958" h="35937" extrusionOk="0">
                <a:moveTo>
                  <a:pt x="17625" y="0"/>
                </a:moveTo>
                <a:lnTo>
                  <a:pt x="17375" y="21"/>
                </a:lnTo>
                <a:lnTo>
                  <a:pt x="17103" y="63"/>
                </a:lnTo>
                <a:lnTo>
                  <a:pt x="16853" y="146"/>
                </a:lnTo>
                <a:lnTo>
                  <a:pt x="16707" y="188"/>
                </a:lnTo>
                <a:lnTo>
                  <a:pt x="16561" y="250"/>
                </a:lnTo>
                <a:lnTo>
                  <a:pt x="16415" y="313"/>
                </a:lnTo>
                <a:lnTo>
                  <a:pt x="16269" y="396"/>
                </a:lnTo>
                <a:lnTo>
                  <a:pt x="16144" y="480"/>
                </a:lnTo>
                <a:lnTo>
                  <a:pt x="16019" y="584"/>
                </a:lnTo>
                <a:lnTo>
                  <a:pt x="15894" y="709"/>
                </a:lnTo>
                <a:lnTo>
                  <a:pt x="15789" y="834"/>
                </a:lnTo>
                <a:lnTo>
                  <a:pt x="15706" y="959"/>
                </a:lnTo>
                <a:lnTo>
                  <a:pt x="15623" y="1105"/>
                </a:lnTo>
                <a:lnTo>
                  <a:pt x="15560" y="1251"/>
                </a:lnTo>
                <a:lnTo>
                  <a:pt x="15497" y="1397"/>
                </a:lnTo>
                <a:lnTo>
                  <a:pt x="15414" y="1710"/>
                </a:lnTo>
                <a:lnTo>
                  <a:pt x="15372" y="2023"/>
                </a:lnTo>
                <a:lnTo>
                  <a:pt x="15393" y="2357"/>
                </a:lnTo>
                <a:lnTo>
                  <a:pt x="15435" y="2670"/>
                </a:lnTo>
                <a:lnTo>
                  <a:pt x="15518" y="2941"/>
                </a:lnTo>
                <a:lnTo>
                  <a:pt x="15623" y="3212"/>
                </a:lnTo>
                <a:lnTo>
                  <a:pt x="15748" y="3462"/>
                </a:lnTo>
                <a:lnTo>
                  <a:pt x="15894" y="3713"/>
                </a:lnTo>
                <a:lnTo>
                  <a:pt x="16061" y="3942"/>
                </a:lnTo>
                <a:lnTo>
                  <a:pt x="16248" y="4130"/>
                </a:lnTo>
                <a:lnTo>
                  <a:pt x="16436" y="4297"/>
                </a:lnTo>
                <a:lnTo>
                  <a:pt x="16624" y="4401"/>
                </a:lnTo>
                <a:lnTo>
                  <a:pt x="16832" y="4463"/>
                </a:lnTo>
                <a:lnTo>
                  <a:pt x="17041" y="4505"/>
                </a:lnTo>
                <a:lnTo>
                  <a:pt x="16832" y="7988"/>
                </a:lnTo>
                <a:lnTo>
                  <a:pt x="16811" y="8322"/>
                </a:lnTo>
                <a:lnTo>
                  <a:pt x="16353" y="8426"/>
                </a:lnTo>
                <a:lnTo>
                  <a:pt x="15894" y="8531"/>
                </a:lnTo>
                <a:lnTo>
                  <a:pt x="15435" y="8656"/>
                </a:lnTo>
                <a:lnTo>
                  <a:pt x="14997" y="8823"/>
                </a:lnTo>
                <a:lnTo>
                  <a:pt x="14559" y="8989"/>
                </a:lnTo>
                <a:lnTo>
                  <a:pt x="14142" y="9177"/>
                </a:lnTo>
                <a:lnTo>
                  <a:pt x="13725" y="9406"/>
                </a:lnTo>
                <a:lnTo>
                  <a:pt x="13328" y="9636"/>
                </a:lnTo>
                <a:lnTo>
                  <a:pt x="11847" y="7571"/>
                </a:lnTo>
                <a:lnTo>
                  <a:pt x="10992" y="6361"/>
                </a:lnTo>
                <a:lnTo>
                  <a:pt x="11138" y="6174"/>
                </a:lnTo>
                <a:lnTo>
                  <a:pt x="11284" y="5965"/>
                </a:lnTo>
                <a:lnTo>
                  <a:pt x="11409" y="5757"/>
                </a:lnTo>
                <a:lnTo>
                  <a:pt x="11493" y="5527"/>
                </a:lnTo>
                <a:lnTo>
                  <a:pt x="11535" y="5402"/>
                </a:lnTo>
                <a:lnTo>
                  <a:pt x="11555" y="5256"/>
                </a:lnTo>
                <a:lnTo>
                  <a:pt x="11576" y="4964"/>
                </a:lnTo>
                <a:lnTo>
                  <a:pt x="11555" y="4693"/>
                </a:lnTo>
                <a:lnTo>
                  <a:pt x="11472" y="4422"/>
                </a:lnTo>
                <a:lnTo>
                  <a:pt x="11409" y="4255"/>
                </a:lnTo>
                <a:lnTo>
                  <a:pt x="11347" y="4109"/>
                </a:lnTo>
                <a:lnTo>
                  <a:pt x="11243" y="3859"/>
                </a:lnTo>
                <a:lnTo>
                  <a:pt x="11097" y="3629"/>
                </a:lnTo>
                <a:lnTo>
                  <a:pt x="10971" y="3400"/>
                </a:lnTo>
                <a:lnTo>
                  <a:pt x="10805" y="3191"/>
                </a:lnTo>
                <a:lnTo>
                  <a:pt x="10700" y="3066"/>
                </a:lnTo>
                <a:lnTo>
                  <a:pt x="10575" y="2962"/>
                </a:lnTo>
                <a:lnTo>
                  <a:pt x="10450" y="2857"/>
                </a:lnTo>
                <a:lnTo>
                  <a:pt x="10304" y="2774"/>
                </a:lnTo>
                <a:lnTo>
                  <a:pt x="10158" y="2691"/>
                </a:lnTo>
                <a:lnTo>
                  <a:pt x="10012" y="2628"/>
                </a:lnTo>
                <a:lnTo>
                  <a:pt x="9845" y="2586"/>
                </a:lnTo>
                <a:lnTo>
                  <a:pt x="9678" y="2545"/>
                </a:lnTo>
                <a:lnTo>
                  <a:pt x="9407" y="2524"/>
                </a:lnTo>
                <a:lnTo>
                  <a:pt x="9157" y="2545"/>
                </a:lnTo>
                <a:lnTo>
                  <a:pt x="8886" y="2586"/>
                </a:lnTo>
                <a:lnTo>
                  <a:pt x="8656" y="2691"/>
                </a:lnTo>
                <a:lnTo>
                  <a:pt x="8406" y="2795"/>
                </a:lnTo>
                <a:lnTo>
                  <a:pt x="8197" y="2941"/>
                </a:lnTo>
                <a:lnTo>
                  <a:pt x="7989" y="3108"/>
                </a:lnTo>
                <a:lnTo>
                  <a:pt x="7822" y="3316"/>
                </a:lnTo>
                <a:lnTo>
                  <a:pt x="7718" y="3421"/>
                </a:lnTo>
                <a:lnTo>
                  <a:pt x="7613" y="3546"/>
                </a:lnTo>
                <a:lnTo>
                  <a:pt x="7530" y="3692"/>
                </a:lnTo>
                <a:lnTo>
                  <a:pt x="7447" y="3817"/>
                </a:lnTo>
                <a:lnTo>
                  <a:pt x="7384" y="3984"/>
                </a:lnTo>
                <a:lnTo>
                  <a:pt x="7322" y="4130"/>
                </a:lnTo>
                <a:lnTo>
                  <a:pt x="7280" y="4297"/>
                </a:lnTo>
                <a:lnTo>
                  <a:pt x="7259" y="4463"/>
                </a:lnTo>
                <a:lnTo>
                  <a:pt x="7238" y="4609"/>
                </a:lnTo>
                <a:lnTo>
                  <a:pt x="7259" y="4776"/>
                </a:lnTo>
                <a:lnTo>
                  <a:pt x="7259" y="4922"/>
                </a:lnTo>
                <a:lnTo>
                  <a:pt x="7301" y="5089"/>
                </a:lnTo>
                <a:lnTo>
                  <a:pt x="7384" y="5402"/>
                </a:lnTo>
                <a:lnTo>
                  <a:pt x="7509" y="5694"/>
                </a:lnTo>
                <a:lnTo>
                  <a:pt x="7697" y="5965"/>
                </a:lnTo>
                <a:lnTo>
                  <a:pt x="7905" y="6215"/>
                </a:lnTo>
                <a:lnTo>
                  <a:pt x="8093" y="6424"/>
                </a:lnTo>
                <a:lnTo>
                  <a:pt x="8323" y="6591"/>
                </a:lnTo>
                <a:lnTo>
                  <a:pt x="8573" y="6737"/>
                </a:lnTo>
                <a:lnTo>
                  <a:pt x="8823" y="6862"/>
                </a:lnTo>
                <a:lnTo>
                  <a:pt x="9073" y="6987"/>
                </a:lnTo>
                <a:lnTo>
                  <a:pt x="9345" y="7050"/>
                </a:lnTo>
                <a:lnTo>
                  <a:pt x="9574" y="7091"/>
                </a:lnTo>
                <a:lnTo>
                  <a:pt x="9803" y="7091"/>
                </a:lnTo>
                <a:lnTo>
                  <a:pt x="10012" y="7050"/>
                </a:lnTo>
                <a:lnTo>
                  <a:pt x="10221" y="6966"/>
                </a:lnTo>
                <a:lnTo>
                  <a:pt x="11827" y="10053"/>
                </a:lnTo>
                <a:lnTo>
                  <a:pt x="12098" y="10574"/>
                </a:lnTo>
                <a:lnTo>
                  <a:pt x="11827" y="10825"/>
                </a:lnTo>
                <a:lnTo>
                  <a:pt x="11555" y="11075"/>
                </a:lnTo>
                <a:lnTo>
                  <a:pt x="11305" y="11367"/>
                </a:lnTo>
                <a:lnTo>
                  <a:pt x="11055" y="11638"/>
                </a:lnTo>
                <a:lnTo>
                  <a:pt x="10825" y="11951"/>
                </a:lnTo>
                <a:lnTo>
                  <a:pt x="10596" y="12243"/>
                </a:lnTo>
                <a:lnTo>
                  <a:pt x="10387" y="12556"/>
                </a:lnTo>
                <a:lnTo>
                  <a:pt x="10200" y="12890"/>
                </a:lnTo>
                <a:lnTo>
                  <a:pt x="7697" y="11617"/>
                </a:lnTo>
                <a:lnTo>
                  <a:pt x="6383" y="10950"/>
                </a:lnTo>
                <a:lnTo>
                  <a:pt x="6425" y="10700"/>
                </a:lnTo>
                <a:lnTo>
                  <a:pt x="6466" y="10470"/>
                </a:lnTo>
                <a:lnTo>
                  <a:pt x="6466" y="10220"/>
                </a:lnTo>
                <a:lnTo>
                  <a:pt x="6446" y="9970"/>
                </a:lnTo>
                <a:lnTo>
                  <a:pt x="6425" y="9844"/>
                </a:lnTo>
                <a:lnTo>
                  <a:pt x="6383" y="9698"/>
                </a:lnTo>
                <a:lnTo>
                  <a:pt x="6258" y="9448"/>
                </a:lnTo>
                <a:lnTo>
                  <a:pt x="6112" y="9198"/>
                </a:lnTo>
                <a:lnTo>
                  <a:pt x="5924" y="8989"/>
                </a:lnTo>
                <a:lnTo>
                  <a:pt x="5799" y="8885"/>
                </a:lnTo>
                <a:lnTo>
                  <a:pt x="5653" y="8781"/>
                </a:lnTo>
                <a:lnTo>
                  <a:pt x="5444" y="8614"/>
                </a:lnTo>
                <a:lnTo>
                  <a:pt x="5215" y="8468"/>
                </a:lnTo>
                <a:lnTo>
                  <a:pt x="4986" y="8343"/>
                </a:lnTo>
                <a:lnTo>
                  <a:pt x="4756" y="8218"/>
                </a:lnTo>
                <a:lnTo>
                  <a:pt x="4610" y="8155"/>
                </a:lnTo>
                <a:lnTo>
                  <a:pt x="4443" y="8113"/>
                </a:lnTo>
                <a:lnTo>
                  <a:pt x="4276" y="8093"/>
                </a:lnTo>
                <a:lnTo>
                  <a:pt x="4110" y="8072"/>
                </a:lnTo>
                <a:lnTo>
                  <a:pt x="3964" y="8072"/>
                </a:lnTo>
                <a:lnTo>
                  <a:pt x="3797" y="8093"/>
                </a:lnTo>
                <a:lnTo>
                  <a:pt x="3630" y="8113"/>
                </a:lnTo>
                <a:lnTo>
                  <a:pt x="3463" y="8155"/>
                </a:lnTo>
                <a:lnTo>
                  <a:pt x="3213" y="8259"/>
                </a:lnTo>
                <a:lnTo>
                  <a:pt x="2983" y="8405"/>
                </a:lnTo>
                <a:lnTo>
                  <a:pt x="2796" y="8572"/>
                </a:lnTo>
                <a:lnTo>
                  <a:pt x="2608" y="8760"/>
                </a:lnTo>
                <a:lnTo>
                  <a:pt x="2462" y="8968"/>
                </a:lnTo>
                <a:lnTo>
                  <a:pt x="2337" y="9198"/>
                </a:lnTo>
                <a:lnTo>
                  <a:pt x="2232" y="9448"/>
                </a:lnTo>
                <a:lnTo>
                  <a:pt x="2170" y="9698"/>
                </a:lnTo>
                <a:lnTo>
                  <a:pt x="2128" y="9844"/>
                </a:lnTo>
                <a:lnTo>
                  <a:pt x="2086" y="10011"/>
                </a:lnTo>
                <a:lnTo>
                  <a:pt x="2066" y="10178"/>
                </a:lnTo>
                <a:lnTo>
                  <a:pt x="2066" y="10324"/>
                </a:lnTo>
                <a:lnTo>
                  <a:pt x="2086" y="10491"/>
                </a:lnTo>
                <a:lnTo>
                  <a:pt x="2107" y="10658"/>
                </a:lnTo>
                <a:lnTo>
                  <a:pt x="2149" y="10825"/>
                </a:lnTo>
                <a:lnTo>
                  <a:pt x="2191" y="10971"/>
                </a:lnTo>
                <a:lnTo>
                  <a:pt x="2253" y="11117"/>
                </a:lnTo>
                <a:lnTo>
                  <a:pt x="2337" y="11263"/>
                </a:lnTo>
                <a:lnTo>
                  <a:pt x="2420" y="11388"/>
                </a:lnTo>
                <a:lnTo>
                  <a:pt x="2504" y="11513"/>
                </a:lnTo>
                <a:lnTo>
                  <a:pt x="2733" y="11742"/>
                </a:lnTo>
                <a:lnTo>
                  <a:pt x="2983" y="11951"/>
                </a:lnTo>
                <a:lnTo>
                  <a:pt x="3275" y="12118"/>
                </a:lnTo>
                <a:lnTo>
                  <a:pt x="3567" y="12243"/>
                </a:lnTo>
                <a:lnTo>
                  <a:pt x="3838" y="12326"/>
                </a:lnTo>
                <a:lnTo>
                  <a:pt x="4130" y="12368"/>
                </a:lnTo>
                <a:lnTo>
                  <a:pt x="4402" y="12410"/>
                </a:lnTo>
                <a:lnTo>
                  <a:pt x="4694" y="12389"/>
                </a:lnTo>
                <a:lnTo>
                  <a:pt x="4965" y="12368"/>
                </a:lnTo>
                <a:lnTo>
                  <a:pt x="5236" y="12326"/>
                </a:lnTo>
                <a:lnTo>
                  <a:pt x="5465" y="12243"/>
                </a:lnTo>
                <a:lnTo>
                  <a:pt x="5653" y="12139"/>
                </a:lnTo>
                <a:lnTo>
                  <a:pt x="5841" y="11993"/>
                </a:lnTo>
                <a:lnTo>
                  <a:pt x="5987" y="11847"/>
                </a:lnTo>
                <a:lnTo>
                  <a:pt x="8823" y="13849"/>
                </a:lnTo>
                <a:lnTo>
                  <a:pt x="9511" y="14329"/>
                </a:lnTo>
                <a:lnTo>
                  <a:pt x="9407" y="14662"/>
                </a:lnTo>
                <a:lnTo>
                  <a:pt x="9303" y="14996"/>
                </a:lnTo>
                <a:lnTo>
                  <a:pt x="9219" y="15330"/>
                </a:lnTo>
                <a:lnTo>
                  <a:pt x="9136" y="15684"/>
                </a:lnTo>
                <a:lnTo>
                  <a:pt x="9073" y="16018"/>
                </a:lnTo>
                <a:lnTo>
                  <a:pt x="9011" y="16373"/>
                </a:lnTo>
                <a:lnTo>
                  <a:pt x="8969" y="16748"/>
                </a:lnTo>
                <a:lnTo>
                  <a:pt x="8948" y="17103"/>
                </a:lnTo>
                <a:lnTo>
                  <a:pt x="5882" y="17124"/>
                </a:lnTo>
                <a:lnTo>
                  <a:pt x="4402" y="17144"/>
                </a:lnTo>
                <a:lnTo>
                  <a:pt x="4339" y="16894"/>
                </a:lnTo>
                <a:lnTo>
                  <a:pt x="4256" y="16665"/>
                </a:lnTo>
                <a:lnTo>
                  <a:pt x="4151" y="16456"/>
                </a:lnTo>
                <a:lnTo>
                  <a:pt x="4005" y="16248"/>
                </a:lnTo>
                <a:lnTo>
                  <a:pt x="3922" y="16143"/>
                </a:lnTo>
                <a:lnTo>
                  <a:pt x="3838" y="16039"/>
                </a:lnTo>
                <a:lnTo>
                  <a:pt x="3609" y="15851"/>
                </a:lnTo>
                <a:lnTo>
                  <a:pt x="3359" y="15726"/>
                </a:lnTo>
                <a:lnTo>
                  <a:pt x="3088" y="15622"/>
                </a:lnTo>
                <a:lnTo>
                  <a:pt x="2921" y="15580"/>
                </a:lnTo>
                <a:lnTo>
                  <a:pt x="2754" y="15559"/>
                </a:lnTo>
                <a:lnTo>
                  <a:pt x="2504" y="15497"/>
                </a:lnTo>
                <a:lnTo>
                  <a:pt x="2232" y="15476"/>
                </a:lnTo>
                <a:lnTo>
                  <a:pt x="1961" y="15455"/>
                </a:lnTo>
                <a:lnTo>
                  <a:pt x="1711" y="15476"/>
                </a:lnTo>
                <a:lnTo>
                  <a:pt x="1544" y="15497"/>
                </a:lnTo>
                <a:lnTo>
                  <a:pt x="1377" y="15518"/>
                </a:lnTo>
                <a:lnTo>
                  <a:pt x="1231" y="15559"/>
                </a:lnTo>
                <a:lnTo>
                  <a:pt x="1064" y="15622"/>
                </a:lnTo>
                <a:lnTo>
                  <a:pt x="918" y="15705"/>
                </a:lnTo>
                <a:lnTo>
                  <a:pt x="793" y="15789"/>
                </a:lnTo>
                <a:lnTo>
                  <a:pt x="647" y="15893"/>
                </a:lnTo>
                <a:lnTo>
                  <a:pt x="543" y="16018"/>
                </a:lnTo>
                <a:lnTo>
                  <a:pt x="355" y="16227"/>
                </a:lnTo>
                <a:lnTo>
                  <a:pt x="230" y="16456"/>
                </a:lnTo>
                <a:lnTo>
                  <a:pt x="126" y="16686"/>
                </a:lnTo>
                <a:lnTo>
                  <a:pt x="42" y="16936"/>
                </a:lnTo>
                <a:lnTo>
                  <a:pt x="1" y="17186"/>
                </a:lnTo>
                <a:lnTo>
                  <a:pt x="1" y="17457"/>
                </a:lnTo>
                <a:lnTo>
                  <a:pt x="22" y="17708"/>
                </a:lnTo>
                <a:lnTo>
                  <a:pt x="84" y="17979"/>
                </a:lnTo>
                <a:lnTo>
                  <a:pt x="126" y="18125"/>
                </a:lnTo>
                <a:lnTo>
                  <a:pt x="168" y="18292"/>
                </a:lnTo>
                <a:lnTo>
                  <a:pt x="209" y="18438"/>
                </a:lnTo>
                <a:lnTo>
                  <a:pt x="293" y="18584"/>
                </a:lnTo>
                <a:lnTo>
                  <a:pt x="376" y="18730"/>
                </a:lnTo>
                <a:lnTo>
                  <a:pt x="480" y="18855"/>
                </a:lnTo>
                <a:lnTo>
                  <a:pt x="585" y="18980"/>
                </a:lnTo>
                <a:lnTo>
                  <a:pt x="689" y="19084"/>
                </a:lnTo>
                <a:lnTo>
                  <a:pt x="814" y="19188"/>
                </a:lnTo>
                <a:lnTo>
                  <a:pt x="960" y="19293"/>
                </a:lnTo>
                <a:lnTo>
                  <a:pt x="1085" y="19355"/>
                </a:lnTo>
                <a:lnTo>
                  <a:pt x="1231" y="19439"/>
                </a:lnTo>
                <a:lnTo>
                  <a:pt x="1544" y="19543"/>
                </a:lnTo>
                <a:lnTo>
                  <a:pt x="1857" y="19585"/>
                </a:lnTo>
                <a:lnTo>
                  <a:pt x="2170" y="19606"/>
                </a:lnTo>
                <a:lnTo>
                  <a:pt x="2504" y="19585"/>
                </a:lnTo>
                <a:lnTo>
                  <a:pt x="2775" y="19543"/>
                </a:lnTo>
                <a:lnTo>
                  <a:pt x="3067" y="19460"/>
                </a:lnTo>
                <a:lnTo>
                  <a:pt x="3317" y="19334"/>
                </a:lnTo>
                <a:lnTo>
                  <a:pt x="3567" y="19188"/>
                </a:lnTo>
                <a:lnTo>
                  <a:pt x="3818" y="19063"/>
                </a:lnTo>
                <a:lnTo>
                  <a:pt x="4026" y="18876"/>
                </a:lnTo>
                <a:lnTo>
                  <a:pt x="4193" y="18709"/>
                </a:lnTo>
                <a:lnTo>
                  <a:pt x="4318" y="18521"/>
                </a:lnTo>
                <a:lnTo>
                  <a:pt x="4402" y="18333"/>
                </a:lnTo>
                <a:lnTo>
                  <a:pt x="4464" y="18104"/>
                </a:lnTo>
                <a:lnTo>
                  <a:pt x="7905" y="18584"/>
                </a:lnTo>
                <a:lnTo>
                  <a:pt x="9011" y="18730"/>
                </a:lnTo>
                <a:lnTo>
                  <a:pt x="9053" y="19063"/>
                </a:lnTo>
                <a:lnTo>
                  <a:pt x="9115" y="19397"/>
                </a:lnTo>
                <a:lnTo>
                  <a:pt x="9282" y="20064"/>
                </a:lnTo>
                <a:lnTo>
                  <a:pt x="9470" y="20690"/>
                </a:lnTo>
                <a:lnTo>
                  <a:pt x="9720" y="21316"/>
                </a:lnTo>
                <a:lnTo>
                  <a:pt x="9616" y="21378"/>
                </a:lnTo>
                <a:lnTo>
                  <a:pt x="6800" y="22859"/>
                </a:lnTo>
                <a:lnTo>
                  <a:pt x="5507" y="23548"/>
                </a:lnTo>
                <a:lnTo>
                  <a:pt x="5340" y="23360"/>
                </a:lnTo>
                <a:lnTo>
                  <a:pt x="5152" y="23193"/>
                </a:lnTo>
                <a:lnTo>
                  <a:pt x="4944" y="23047"/>
                </a:lnTo>
                <a:lnTo>
                  <a:pt x="4735" y="22943"/>
                </a:lnTo>
                <a:lnTo>
                  <a:pt x="4610" y="22880"/>
                </a:lnTo>
                <a:lnTo>
                  <a:pt x="4485" y="22838"/>
                </a:lnTo>
                <a:lnTo>
                  <a:pt x="4214" y="22776"/>
                </a:lnTo>
                <a:lnTo>
                  <a:pt x="3922" y="22776"/>
                </a:lnTo>
                <a:lnTo>
                  <a:pt x="3630" y="22797"/>
                </a:lnTo>
                <a:lnTo>
                  <a:pt x="3463" y="22838"/>
                </a:lnTo>
                <a:lnTo>
                  <a:pt x="3317" y="22901"/>
                </a:lnTo>
                <a:lnTo>
                  <a:pt x="3046" y="22964"/>
                </a:lnTo>
                <a:lnTo>
                  <a:pt x="2796" y="23068"/>
                </a:lnTo>
                <a:lnTo>
                  <a:pt x="2566" y="23172"/>
                </a:lnTo>
                <a:lnTo>
                  <a:pt x="2337" y="23297"/>
                </a:lnTo>
                <a:lnTo>
                  <a:pt x="2191" y="23402"/>
                </a:lnTo>
                <a:lnTo>
                  <a:pt x="2066" y="23506"/>
                </a:lnTo>
                <a:lnTo>
                  <a:pt x="1961" y="23610"/>
                </a:lnTo>
                <a:lnTo>
                  <a:pt x="1836" y="23735"/>
                </a:lnTo>
                <a:lnTo>
                  <a:pt x="1753" y="23881"/>
                </a:lnTo>
                <a:lnTo>
                  <a:pt x="1669" y="24006"/>
                </a:lnTo>
                <a:lnTo>
                  <a:pt x="1607" y="24173"/>
                </a:lnTo>
                <a:lnTo>
                  <a:pt x="1544" y="24319"/>
                </a:lnTo>
                <a:lnTo>
                  <a:pt x="1482" y="24590"/>
                </a:lnTo>
                <a:lnTo>
                  <a:pt x="1461" y="24862"/>
                </a:lnTo>
                <a:lnTo>
                  <a:pt x="1482" y="25112"/>
                </a:lnTo>
                <a:lnTo>
                  <a:pt x="1544" y="25383"/>
                </a:lnTo>
                <a:lnTo>
                  <a:pt x="1628" y="25612"/>
                </a:lnTo>
                <a:lnTo>
                  <a:pt x="1732" y="25863"/>
                </a:lnTo>
                <a:lnTo>
                  <a:pt x="1878" y="26071"/>
                </a:lnTo>
                <a:lnTo>
                  <a:pt x="2045" y="26280"/>
                </a:lnTo>
                <a:lnTo>
                  <a:pt x="2149" y="26405"/>
                </a:lnTo>
                <a:lnTo>
                  <a:pt x="2253" y="26509"/>
                </a:lnTo>
                <a:lnTo>
                  <a:pt x="2378" y="26634"/>
                </a:lnTo>
                <a:lnTo>
                  <a:pt x="2504" y="26718"/>
                </a:lnTo>
                <a:lnTo>
                  <a:pt x="2650" y="26801"/>
                </a:lnTo>
                <a:lnTo>
                  <a:pt x="2796" y="26885"/>
                </a:lnTo>
                <a:lnTo>
                  <a:pt x="2962" y="26947"/>
                </a:lnTo>
                <a:lnTo>
                  <a:pt x="3108" y="26989"/>
                </a:lnTo>
                <a:lnTo>
                  <a:pt x="3275" y="27031"/>
                </a:lnTo>
                <a:lnTo>
                  <a:pt x="3421" y="27031"/>
                </a:lnTo>
                <a:lnTo>
                  <a:pt x="3588" y="27051"/>
                </a:lnTo>
                <a:lnTo>
                  <a:pt x="3734" y="27031"/>
                </a:lnTo>
                <a:lnTo>
                  <a:pt x="4068" y="26989"/>
                </a:lnTo>
                <a:lnTo>
                  <a:pt x="4360" y="26905"/>
                </a:lnTo>
                <a:lnTo>
                  <a:pt x="4673" y="26759"/>
                </a:lnTo>
                <a:lnTo>
                  <a:pt x="4944" y="26593"/>
                </a:lnTo>
                <a:lnTo>
                  <a:pt x="5173" y="26426"/>
                </a:lnTo>
                <a:lnTo>
                  <a:pt x="5361" y="26217"/>
                </a:lnTo>
                <a:lnTo>
                  <a:pt x="5549" y="25988"/>
                </a:lnTo>
                <a:lnTo>
                  <a:pt x="5716" y="25758"/>
                </a:lnTo>
                <a:lnTo>
                  <a:pt x="5862" y="25529"/>
                </a:lnTo>
                <a:lnTo>
                  <a:pt x="5966" y="25258"/>
                </a:lnTo>
                <a:lnTo>
                  <a:pt x="6028" y="25049"/>
                </a:lnTo>
                <a:lnTo>
                  <a:pt x="6049" y="24820"/>
                </a:lnTo>
                <a:lnTo>
                  <a:pt x="6049" y="24611"/>
                </a:lnTo>
                <a:lnTo>
                  <a:pt x="5987" y="24382"/>
                </a:lnTo>
                <a:lnTo>
                  <a:pt x="9282" y="23214"/>
                </a:lnTo>
                <a:lnTo>
                  <a:pt x="10513" y="22755"/>
                </a:lnTo>
                <a:lnTo>
                  <a:pt x="10888" y="23297"/>
                </a:lnTo>
                <a:lnTo>
                  <a:pt x="11305" y="23777"/>
                </a:lnTo>
                <a:lnTo>
                  <a:pt x="11743" y="24257"/>
                </a:lnTo>
                <a:lnTo>
                  <a:pt x="12223" y="24695"/>
                </a:lnTo>
                <a:lnTo>
                  <a:pt x="12077" y="24903"/>
                </a:lnTo>
                <a:lnTo>
                  <a:pt x="10262" y="27510"/>
                </a:lnTo>
                <a:lnTo>
                  <a:pt x="9428" y="28741"/>
                </a:lnTo>
                <a:lnTo>
                  <a:pt x="9199" y="28657"/>
                </a:lnTo>
                <a:lnTo>
                  <a:pt x="8948" y="28595"/>
                </a:lnTo>
                <a:lnTo>
                  <a:pt x="8719" y="28553"/>
                </a:lnTo>
                <a:lnTo>
                  <a:pt x="8469" y="28532"/>
                </a:lnTo>
                <a:lnTo>
                  <a:pt x="8323" y="28532"/>
                </a:lnTo>
                <a:lnTo>
                  <a:pt x="8197" y="28553"/>
                </a:lnTo>
                <a:lnTo>
                  <a:pt x="7926" y="28637"/>
                </a:lnTo>
                <a:lnTo>
                  <a:pt x="7655" y="28762"/>
                </a:lnTo>
                <a:lnTo>
                  <a:pt x="7426" y="28929"/>
                </a:lnTo>
                <a:lnTo>
                  <a:pt x="7301" y="29033"/>
                </a:lnTo>
                <a:lnTo>
                  <a:pt x="7176" y="29158"/>
                </a:lnTo>
                <a:lnTo>
                  <a:pt x="6988" y="29346"/>
                </a:lnTo>
                <a:lnTo>
                  <a:pt x="6800" y="29533"/>
                </a:lnTo>
                <a:lnTo>
                  <a:pt x="6654" y="29763"/>
                </a:lnTo>
                <a:lnTo>
                  <a:pt x="6508" y="29971"/>
                </a:lnTo>
                <a:lnTo>
                  <a:pt x="6425" y="30117"/>
                </a:lnTo>
                <a:lnTo>
                  <a:pt x="6362" y="30263"/>
                </a:lnTo>
                <a:lnTo>
                  <a:pt x="6300" y="30430"/>
                </a:lnTo>
                <a:lnTo>
                  <a:pt x="6279" y="30576"/>
                </a:lnTo>
                <a:lnTo>
                  <a:pt x="6237" y="30743"/>
                </a:lnTo>
                <a:lnTo>
                  <a:pt x="6237" y="30910"/>
                </a:lnTo>
                <a:lnTo>
                  <a:pt x="6237" y="31077"/>
                </a:lnTo>
                <a:lnTo>
                  <a:pt x="6279" y="31244"/>
                </a:lnTo>
                <a:lnTo>
                  <a:pt x="6341" y="31515"/>
                </a:lnTo>
                <a:lnTo>
                  <a:pt x="6446" y="31744"/>
                </a:lnTo>
                <a:lnTo>
                  <a:pt x="6592" y="31974"/>
                </a:lnTo>
                <a:lnTo>
                  <a:pt x="6758" y="32182"/>
                </a:lnTo>
                <a:lnTo>
                  <a:pt x="6946" y="32349"/>
                </a:lnTo>
                <a:lnTo>
                  <a:pt x="7155" y="32516"/>
                </a:lnTo>
                <a:lnTo>
                  <a:pt x="7384" y="32641"/>
                </a:lnTo>
                <a:lnTo>
                  <a:pt x="7613" y="32745"/>
                </a:lnTo>
                <a:lnTo>
                  <a:pt x="7759" y="32808"/>
                </a:lnTo>
                <a:lnTo>
                  <a:pt x="7926" y="32850"/>
                </a:lnTo>
                <a:lnTo>
                  <a:pt x="8072" y="32891"/>
                </a:lnTo>
                <a:lnTo>
                  <a:pt x="8239" y="32912"/>
                </a:lnTo>
                <a:lnTo>
                  <a:pt x="8406" y="32933"/>
                </a:lnTo>
                <a:lnTo>
                  <a:pt x="8573" y="32933"/>
                </a:lnTo>
                <a:lnTo>
                  <a:pt x="8719" y="32912"/>
                </a:lnTo>
                <a:lnTo>
                  <a:pt x="8886" y="32891"/>
                </a:lnTo>
                <a:lnTo>
                  <a:pt x="9032" y="32850"/>
                </a:lnTo>
                <a:lnTo>
                  <a:pt x="9199" y="32787"/>
                </a:lnTo>
                <a:lnTo>
                  <a:pt x="9345" y="32725"/>
                </a:lnTo>
                <a:lnTo>
                  <a:pt x="9470" y="32641"/>
                </a:lnTo>
                <a:lnTo>
                  <a:pt x="9741" y="32453"/>
                </a:lnTo>
                <a:lnTo>
                  <a:pt x="9970" y="32224"/>
                </a:lnTo>
                <a:lnTo>
                  <a:pt x="10158" y="31974"/>
                </a:lnTo>
                <a:lnTo>
                  <a:pt x="10325" y="31682"/>
                </a:lnTo>
                <a:lnTo>
                  <a:pt x="10450" y="31431"/>
                </a:lnTo>
                <a:lnTo>
                  <a:pt x="10533" y="31160"/>
                </a:lnTo>
                <a:lnTo>
                  <a:pt x="10596" y="30889"/>
                </a:lnTo>
                <a:lnTo>
                  <a:pt x="10638" y="30597"/>
                </a:lnTo>
                <a:lnTo>
                  <a:pt x="10638" y="30326"/>
                </a:lnTo>
                <a:lnTo>
                  <a:pt x="10638" y="30034"/>
                </a:lnTo>
                <a:lnTo>
                  <a:pt x="10575" y="29805"/>
                </a:lnTo>
                <a:lnTo>
                  <a:pt x="10513" y="29596"/>
                </a:lnTo>
                <a:lnTo>
                  <a:pt x="10387" y="29408"/>
                </a:lnTo>
                <a:lnTo>
                  <a:pt x="10262" y="29241"/>
                </a:lnTo>
                <a:lnTo>
                  <a:pt x="12619" y="26697"/>
                </a:lnTo>
                <a:lnTo>
                  <a:pt x="13579" y="25654"/>
                </a:lnTo>
                <a:lnTo>
                  <a:pt x="14142" y="25946"/>
                </a:lnTo>
                <a:lnTo>
                  <a:pt x="14705" y="26217"/>
                </a:lnTo>
                <a:lnTo>
                  <a:pt x="15310" y="26447"/>
                </a:lnTo>
                <a:lnTo>
                  <a:pt x="15915" y="26613"/>
                </a:lnTo>
                <a:lnTo>
                  <a:pt x="15873" y="26905"/>
                </a:lnTo>
                <a:lnTo>
                  <a:pt x="15477" y="30055"/>
                </a:lnTo>
                <a:lnTo>
                  <a:pt x="15289" y="31515"/>
                </a:lnTo>
                <a:lnTo>
                  <a:pt x="15059" y="31557"/>
                </a:lnTo>
                <a:lnTo>
                  <a:pt x="14809" y="31619"/>
                </a:lnTo>
                <a:lnTo>
                  <a:pt x="14580" y="31682"/>
                </a:lnTo>
                <a:lnTo>
                  <a:pt x="14350" y="31786"/>
                </a:lnTo>
                <a:lnTo>
                  <a:pt x="14246" y="31849"/>
                </a:lnTo>
                <a:lnTo>
                  <a:pt x="14121" y="31932"/>
                </a:lnTo>
                <a:lnTo>
                  <a:pt x="13912" y="32141"/>
                </a:lnTo>
                <a:lnTo>
                  <a:pt x="13745" y="32370"/>
                </a:lnTo>
                <a:lnTo>
                  <a:pt x="13620" y="32620"/>
                </a:lnTo>
                <a:lnTo>
                  <a:pt x="13558" y="32766"/>
                </a:lnTo>
                <a:lnTo>
                  <a:pt x="13495" y="32933"/>
                </a:lnTo>
                <a:lnTo>
                  <a:pt x="13412" y="33183"/>
                </a:lnTo>
                <a:lnTo>
                  <a:pt x="13349" y="33455"/>
                </a:lnTo>
                <a:lnTo>
                  <a:pt x="13307" y="33705"/>
                </a:lnTo>
                <a:lnTo>
                  <a:pt x="13287" y="33976"/>
                </a:lnTo>
                <a:lnTo>
                  <a:pt x="13266" y="34143"/>
                </a:lnTo>
                <a:lnTo>
                  <a:pt x="13287" y="34310"/>
                </a:lnTo>
                <a:lnTo>
                  <a:pt x="13307" y="34456"/>
                </a:lnTo>
                <a:lnTo>
                  <a:pt x="13349" y="34623"/>
                </a:lnTo>
                <a:lnTo>
                  <a:pt x="13412" y="34769"/>
                </a:lnTo>
                <a:lnTo>
                  <a:pt x="13474" y="34935"/>
                </a:lnTo>
                <a:lnTo>
                  <a:pt x="13558" y="35061"/>
                </a:lnTo>
                <a:lnTo>
                  <a:pt x="13662" y="35207"/>
                </a:lnTo>
                <a:lnTo>
                  <a:pt x="13850" y="35394"/>
                </a:lnTo>
                <a:lnTo>
                  <a:pt x="14037" y="35582"/>
                </a:lnTo>
                <a:lnTo>
                  <a:pt x="14267" y="35707"/>
                </a:lnTo>
                <a:lnTo>
                  <a:pt x="14517" y="35811"/>
                </a:lnTo>
                <a:lnTo>
                  <a:pt x="14767" y="35895"/>
                </a:lnTo>
                <a:lnTo>
                  <a:pt x="15018" y="35916"/>
                </a:lnTo>
                <a:lnTo>
                  <a:pt x="15289" y="35937"/>
                </a:lnTo>
                <a:lnTo>
                  <a:pt x="15539" y="35916"/>
                </a:lnTo>
                <a:lnTo>
                  <a:pt x="15706" y="35895"/>
                </a:lnTo>
                <a:lnTo>
                  <a:pt x="15852" y="35874"/>
                </a:lnTo>
                <a:lnTo>
                  <a:pt x="16019" y="35832"/>
                </a:lnTo>
                <a:lnTo>
                  <a:pt x="16165" y="35791"/>
                </a:lnTo>
                <a:lnTo>
                  <a:pt x="16332" y="35728"/>
                </a:lnTo>
                <a:lnTo>
                  <a:pt x="16478" y="35645"/>
                </a:lnTo>
                <a:lnTo>
                  <a:pt x="16603" y="35561"/>
                </a:lnTo>
                <a:lnTo>
                  <a:pt x="16728" y="35457"/>
                </a:lnTo>
                <a:lnTo>
                  <a:pt x="16853" y="35353"/>
                </a:lnTo>
                <a:lnTo>
                  <a:pt x="16957" y="35227"/>
                </a:lnTo>
                <a:lnTo>
                  <a:pt x="17062" y="35102"/>
                </a:lnTo>
                <a:lnTo>
                  <a:pt x="17145" y="34977"/>
                </a:lnTo>
                <a:lnTo>
                  <a:pt x="17291" y="34685"/>
                </a:lnTo>
                <a:lnTo>
                  <a:pt x="17395" y="34372"/>
                </a:lnTo>
                <a:lnTo>
                  <a:pt x="17437" y="34059"/>
                </a:lnTo>
                <a:lnTo>
                  <a:pt x="17458" y="33726"/>
                </a:lnTo>
                <a:lnTo>
                  <a:pt x="17458" y="33455"/>
                </a:lnTo>
                <a:lnTo>
                  <a:pt x="17395" y="33163"/>
                </a:lnTo>
                <a:lnTo>
                  <a:pt x="17333" y="32891"/>
                </a:lnTo>
                <a:lnTo>
                  <a:pt x="17229" y="32620"/>
                </a:lnTo>
                <a:lnTo>
                  <a:pt x="17103" y="32370"/>
                </a:lnTo>
                <a:lnTo>
                  <a:pt x="16978" y="32120"/>
                </a:lnTo>
                <a:lnTo>
                  <a:pt x="16832" y="31953"/>
                </a:lnTo>
                <a:lnTo>
                  <a:pt x="16665" y="31807"/>
                </a:lnTo>
                <a:lnTo>
                  <a:pt x="16478" y="31682"/>
                </a:lnTo>
                <a:lnTo>
                  <a:pt x="16269" y="31598"/>
                </a:lnTo>
                <a:lnTo>
                  <a:pt x="17187" y="28240"/>
                </a:lnTo>
                <a:lnTo>
                  <a:pt x="17562" y="26905"/>
                </a:lnTo>
                <a:lnTo>
                  <a:pt x="17938" y="26926"/>
                </a:lnTo>
                <a:lnTo>
                  <a:pt x="18292" y="26926"/>
                </a:lnTo>
                <a:lnTo>
                  <a:pt x="18751" y="26905"/>
                </a:lnTo>
                <a:lnTo>
                  <a:pt x="19231" y="26885"/>
                </a:lnTo>
                <a:lnTo>
                  <a:pt x="19669" y="26822"/>
                </a:lnTo>
                <a:lnTo>
                  <a:pt x="20128" y="26739"/>
                </a:lnTo>
                <a:lnTo>
                  <a:pt x="20190" y="26926"/>
                </a:lnTo>
                <a:lnTo>
                  <a:pt x="21296" y="29909"/>
                </a:lnTo>
                <a:lnTo>
                  <a:pt x="21796" y="31306"/>
                </a:lnTo>
                <a:lnTo>
                  <a:pt x="21588" y="31431"/>
                </a:lnTo>
                <a:lnTo>
                  <a:pt x="21400" y="31598"/>
                </a:lnTo>
                <a:lnTo>
                  <a:pt x="21233" y="31765"/>
                </a:lnTo>
                <a:lnTo>
                  <a:pt x="21087" y="31953"/>
                </a:lnTo>
                <a:lnTo>
                  <a:pt x="21004" y="32078"/>
                </a:lnTo>
                <a:lnTo>
                  <a:pt x="20941" y="32203"/>
                </a:lnTo>
                <a:lnTo>
                  <a:pt x="20858" y="32474"/>
                </a:lnTo>
                <a:lnTo>
                  <a:pt x="20816" y="32766"/>
                </a:lnTo>
                <a:lnTo>
                  <a:pt x="20795" y="33037"/>
                </a:lnTo>
                <a:lnTo>
                  <a:pt x="20816" y="33204"/>
                </a:lnTo>
                <a:lnTo>
                  <a:pt x="20858" y="33371"/>
                </a:lnTo>
                <a:lnTo>
                  <a:pt x="20899" y="33642"/>
                </a:lnTo>
                <a:lnTo>
                  <a:pt x="20962" y="33893"/>
                </a:lnTo>
                <a:lnTo>
                  <a:pt x="21024" y="34164"/>
                </a:lnTo>
                <a:lnTo>
                  <a:pt x="21129" y="34393"/>
                </a:lnTo>
                <a:lnTo>
                  <a:pt x="21191" y="34539"/>
                </a:lnTo>
                <a:lnTo>
                  <a:pt x="21296" y="34685"/>
                </a:lnTo>
                <a:lnTo>
                  <a:pt x="21379" y="34831"/>
                </a:lnTo>
                <a:lnTo>
                  <a:pt x="21483" y="34935"/>
                </a:lnTo>
                <a:lnTo>
                  <a:pt x="21608" y="35061"/>
                </a:lnTo>
                <a:lnTo>
                  <a:pt x="21734" y="35165"/>
                </a:lnTo>
                <a:lnTo>
                  <a:pt x="21880" y="35248"/>
                </a:lnTo>
                <a:lnTo>
                  <a:pt x="22026" y="35311"/>
                </a:lnTo>
                <a:lnTo>
                  <a:pt x="22297" y="35415"/>
                </a:lnTo>
                <a:lnTo>
                  <a:pt x="22547" y="35457"/>
                </a:lnTo>
                <a:lnTo>
                  <a:pt x="22818" y="35478"/>
                </a:lnTo>
                <a:lnTo>
                  <a:pt x="23068" y="35457"/>
                </a:lnTo>
                <a:lnTo>
                  <a:pt x="23319" y="35415"/>
                </a:lnTo>
                <a:lnTo>
                  <a:pt x="23569" y="35332"/>
                </a:lnTo>
                <a:lnTo>
                  <a:pt x="23819" y="35227"/>
                </a:lnTo>
                <a:lnTo>
                  <a:pt x="24028" y="35081"/>
                </a:lnTo>
                <a:lnTo>
                  <a:pt x="24174" y="34998"/>
                </a:lnTo>
                <a:lnTo>
                  <a:pt x="24299" y="34894"/>
                </a:lnTo>
                <a:lnTo>
                  <a:pt x="24424" y="34789"/>
                </a:lnTo>
                <a:lnTo>
                  <a:pt x="24528" y="34685"/>
                </a:lnTo>
                <a:lnTo>
                  <a:pt x="24633" y="34560"/>
                </a:lnTo>
                <a:lnTo>
                  <a:pt x="24737" y="34414"/>
                </a:lnTo>
                <a:lnTo>
                  <a:pt x="24820" y="34268"/>
                </a:lnTo>
                <a:lnTo>
                  <a:pt x="24883" y="34122"/>
                </a:lnTo>
                <a:lnTo>
                  <a:pt x="24925" y="33976"/>
                </a:lnTo>
                <a:lnTo>
                  <a:pt x="24966" y="33830"/>
                </a:lnTo>
                <a:lnTo>
                  <a:pt x="25008" y="33663"/>
                </a:lnTo>
                <a:lnTo>
                  <a:pt x="25008" y="33517"/>
                </a:lnTo>
                <a:lnTo>
                  <a:pt x="25008" y="33183"/>
                </a:lnTo>
                <a:lnTo>
                  <a:pt x="24966" y="32871"/>
                </a:lnTo>
                <a:lnTo>
                  <a:pt x="24862" y="32558"/>
                </a:lnTo>
                <a:lnTo>
                  <a:pt x="24737" y="32245"/>
                </a:lnTo>
                <a:lnTo>
                  <a:pt x="24591" y="32015"/>
                </a:lnTo>
                <a:lnTo>
                  <a:pt x="24424" y="31786"/>
                </a:lnTo>
                <a:lnTo>
                  <a:pt x="24236" y="31577"/>
                </a:lnTo>
                <a:lnTo>
                  <a:pt x="24007" y="31390"/>
                </a:lnTo>
                <a:lnTo>
                  <a:pt x="23798" y="31202"/>
                </a:lnTo>
                <a:lnTo>
                  <a:pt x="23569" y="31056"/>
                </a:lnTo>
                <a:lnTo>
                  <a:pt x="23340" y="30973"/>
                </a:lnTo>
                <a:lnTo>
                  <a:pt x="23131" y="30910"/>
                </a:lnTo>
                <a:lnTo>
                  <a:pt x="22902" y="30889"/>
                </a:lnTo>
                <a:lnTo>
                  <a:pt x="22693" y="30910"/>
                </a:lnTo>
                <a:lnTo>
                  <a:pt x="21963" y="27510"/>
                </a:lnTo>
                <a:lnTo>
                  <a:pt x="21713" y="26280"/>
                </a:lnTo>
                <a:lnTo>
                  <a:pt x="22318" y="26009"/>
                </a:lnTo>
                <a:lnTo>
                  <a:pt x="22922" y="25717"/>
                </a:lnTo>
                <a:lnTo>
                  <a:pt x="23486" y="25362"/>
                </a:lnTo>
                <a:lnTo>
                  <a:pt x="24028" y="24966"/>
                </a:lnTo>
                <a:lnTo>
                  <a:pt x="26364" y="27114"/>
                </a:lnTo>
                <a:lnTo>
                  <a:pt x="27469" y="28094"/>
                </a:lnTo>
                <a:lnTo>
                  <a:pt x="27344" y="28324"/>
                </a:lnTo>
                <a:lnTo>
                  <a:pt x="27240" y="28553"/>
                </a:lnTo>
                <a:lnTo>
                  <a:pt x="27177" y="28783"/>
                </a:lnTo>
                <a:lnTo>
                  <a:pt x="27136" y="29012"/>
                </a:lnTo>
                <a:lnTo>
                  <a:pt x="27115" y="29158"/>
                </a:lnTo>
                <a:lnTo>
                  <a:pt x="27115" y="29304"/>
                </a:lnTo>
                <a:lnTo>
                  <a:pt x="27156" y="29575"/>
                </a:lnTo>
                <a:lnTo>
                  <a:pt x="27261" y="29846"/>
                </a:lnTo>
                <a:lnTo>
                  <a:pt x="27386" y="30097"/>
                </a:lnTo>
                <a:lnTo>
                  <a:pt x="27469" y="30243"/>
                </a:lnTo>
                <a:lnTo>
                  <a:pt x="27574" y="30389"/>
                </a:lnTo>
                <a:lnTo>
                  <a:pt x="27740" y="30597"/>
                </a:lnTo>
                <a:lnTo>
                  <a:pt x="27907" y="30806"/>
                </a:lnTo>
                <a:lnTo>
                  <a:pt x="28095" y="30993"/>
                </a:lnTo>
                <a:lnTo>
                  <a:pt x="28304" y="31160"/>
                </a:lnTo>
                <a:lnTo>
                  <a:pt x="28429" y="31265"/>
                </a:lnTo>
                <a:lnTo>
                  <a:pt x="28575" y="31348"/>
                </a:lnTo>
                <a:lnTo>
                  <a:pt x="28721" y="31411"/>
                </a:lnTo>
                <a:lnTo>
                  <a:pt x="28867" y="31473"/>
                </a:lnTo>
                <a:lnTo>
                  <a:pt x="29034" y="31515"/>
                </a:lnTo>
                <a:lnTo>
                  <a:pt x="29180" y="31557"/>
                </a:lnTo>
                <a:lnTo>
                  <a:pt x="29513" y="31557"/>
                </a:lnTo>
                <a:lnTo>
                  <a:pt x="29784" y="31536"/>
                </a:lnTo>
                <a:lnTo>
                  <a:pt x="30056" y="31452"/>
                </a:lnTo>
                <a:lnTo>
                  <a:pt x="30285" y="31348"/>
                </a:lnTo>
                <a:lnTo>
                  <a:pt x="30514" y="31223"/>
                </a:lnTo>
                <a:lnTo>
                  <a:pt x="30723" y="31056"/>
                </a:lnTo>
                <a:lnTo>
                  <a:pt x="30890" y="30868"/>
                </a:lnTo>
                <a:lnTo>
                  <a:pt x="31057" y="30660"/>
                </a:lnTo>
                <a:lnTo>
                  <a:pt x="31182" y="30430"/>
                </a:lnTo>
                <a:lnTo>
                  <a:pt x="31265" y="30284"/>
                </a:lnTo>
                <a:lnTo>
                  <a:pt x="31349" y="30138"/>
                </a:lnTo>
                <a:lnTo>
                  <a:pt x="31411" y="29992"/>
                </a:lnTo>
                <a:lnTo>
                  <a:pt x="31453" y="29846"/>
                </a:lnTo>
                <a:lnTo>
                  <a:pt x="31474" y="29679"/>
                </a:lnTo>
                <a:lnTo>
                  <a:pt x="31495" y="29513"/>
                </a:lnTo>
                <a:lnTo>
                  <a:pt x="31515" y="29346"/>
                </a:lnTo>
                <a:lnTo>
                  <a:pt x="31495" y="29200"/>
                </a:lnTo>
                <a:lnTo>
                  <a:pt x="31474" y="29033"/>
                </a:lnTo>
                <a:lnTo>
                  <a:pt x="31453" y="28887"/>
                </a:lnTo>
                <a:lnTo>
                  <a:pt x="31390" y="28720"/>
                </a:lnTo>
                <a:lnTo>
                  <a:pt x="31328" y="28574"/>
                </a:lnTo>
                <a:lnTo>
                  <a:pt x="31182" y="28303"/>
                </a:lnTo>
                <a:lnTo>
                  <a:pt x="30994" y="28032"/>
                </a:lnTo>
                <a:lnTo>
                  <a:pt x="30765" y="27802"/>
                </a:lnTo>
                <a:lnTo>
                  <a:pt x="30514" y="27594"/>
                </a:lnTo>
                <a:lnTo>
                  <a:pt x="30264" y="27448"/>
                </a:lnTo>
                <a:lnTo>
                  <a:pt x="30014" y="27323"/>
                </a:lnTo>
                <a:lnTo>
                  <a:pt x="29743" y="27218"/>
                </a:lnTo>
                <a:lnTo>
                  <a:pt x="29472" y="27156"/>
                </a:lnTo>
                <a:lnTo>
                  <a:pt x="29200" y="27093"/>
                </a:lnTo>
                <a:lnTo>
                  <a:pt x="28908" y="27072"/>
                </a:lnTo>
                <a:lnTo>
                  <a:pt x="28679" y="27093"/>
                </a:lnTo>
                <a:lnTo>
                  <a:pt x="28470" y="27156"/>
                </a:lnTo>
                <a:lnTo>
                  <a:pt x="28262" y="27239"/>
                </a:lnTo>
                <a:lnTo>
                  <a:pt x="28074" y="27343"/>
                </a:lnTo>
                <a:lnTo>
                  <a:pt x="25863" y="24653"/>
                </a:lnTo>
                <a:lnTo>
                  <a:pt x="25217" y="23860"/>
                </a:lnTo>
                <a:lnTo>
                  <a:pt x="25446" y="23610"/>
                </a:lnTo>
                <a:lnTo>
                  <a:pt x="25676" y="23339"/>
                </a:lnTo>
                <a:lnTo>
                  <a:pt x="25884" y="23047"/>
                </a:lnTo>
                <a:lnTo>
                  <a:pt x="26072" y="22755"/>
                </a:lnTo>
                <a:lnTo>
                  <a:pt x="26280" y="22463"/>
                </a:lnTo>
                <a:lnTo>
                  <a:pt x="26447" y="22150"/>
                </a:lnTo>
                <a:lnTo>
                  <a:pt x="26614" y="21837"/>
                </a:lnTo>
                <a:lnTo>
                  <a:pt x="26781" y="21524"/>
                </a:lnTo>
                <a:lnTo>
                  <a:pt x="29597" y="22275"/>
                </a:lnTo>
                <a:lnTo>
                  <a:pt x="31015" y="22651"/>
                </a:lnTo>
                <a:lnTo>
                  <a:pt x="31015" y="22901"/>
                </a:lnTo>
                <a:lnTo>
                  <a:pt x="31036" y="23151"/>
                </a:lnTo>
                <a:lnTo>
                  <a:pt x="31077" y="23402"/>
                </a:lnTo>
                <a:lnTo>
                  <a:pt x="31140" y="23631"/>
                </a:lnTo>
                <a:lnTo>
                  <a:pt x="31203" y="23756"/>
                </a:lnTo>
                <a:lnTo>
                  <a:pt x="31265" y="23881"/>
                </a:lnTo>
                <a:lnTo>
                  <a:pt x="31432" y="24111"/>
                </a:lnTo>
                <a:lnTo>
                  <a:pt x="31641" y="24298"/>
                </a:lnTo>
                <a:lnTo>
                  <a:pt x="31870" y="24465"/>
                </a:lnTo>
                <a:lnTo>
                  <a:pt x="32016" y="24549"/>
                </a:lnTo>
                <a:lnTo>
                  <a:pt x="32183" y="24632"/>
                </a:lnTo>
                <a:lnTo>
                  <a:pt x="32412" y="24757"/>
                </a:lnTo>
                <a:lnTo>
                  <a:pt x="32663" y="24841"/>
                </a:lnTo>
                <a:lnTo>
                  <a:pt x="32913" y="24924"/>
                </a:lnTo>
                <a:lnTo>
                  <a:pt x="33163" y="24987"/>
                </a:lnTo>
                <a:lnTo>
                  <a:pt x="33330" y="25008"/>
                </a:lnTo>
                <a:lnTo>
                  <a:pt x="33497" y="25028"/>
                </a:lnTo>
                <a:lnTo>
                  <a:pt x="33664" y="25028"/>
                </a:lnTo>
                <a:lnTo>
                  <a:pt x="33831" y="25008"/>
                </a:lnTo>
                <a:lnTo>
                  <a:pt x="33977" y="24966"/>
                </a:lnTo>
                <a:lnTo>
                  <a:pt x="34143" y="24924"/>
                </a:lnTo>
                <a:lnTo>
                  <a:pt x="34289" y="24862"/>
                </a:lnTo>
                <a:lnTo>
                  <a:pt x="34435" y="24778"/>
                </a:lnTo>
                <a:lnTo>
                  <a:pt x="34665" y="24632"/>
                </a:lnTo>
                <a:lnTo>
                  <a:pt x="34853" y="24444"/>
                </a:lnTo>
                <a:lnTo>
                  <a:pt x="35019" y="24236"/>
                </a:lnTo>
                <a:lnTo>
                  <a:pt x="35165" y="24006"/>
                </a:lnTo>
                <a:lnTo>
                  <a:pt x="35270" y="23777"/>
                </a:lnTo>
                <a:lnTo>
                  <a:pt x="35332" y="23527"/>
                </a:lnTo>
                <a:lnTo>
                  <a:pt x="35374" y="23276"/>
                </a:lnTo>
                <a:lnTo>
                  <a:pt x="35395" y="23005"/>
                </a:lnTo>
                <a:lnTo>
                  <a:pt x="35416" y="22838"/>
                </a:lnTo>
                <a:lnTo>
                  <a:pt x="35395" y="22692"/>
                </a:lnTo>
                <a:lnTo>
                  <a:pt x="35395" y="22526"/>
                </a:lnTo>
                <a:lnTo>
                  <a:pt x="35353" y="22359"/>
                </a:lnTo>
                <a:lnTo>
                  <a:pt x="35311" y="22213"/>
                </a:lnTo>
                <a:lnTo>
                  <a:pt x="35249" y="22046"/>
                </a:lnTo>
                <a:lnTo>
                  <a:pt x="35186" y="21900"/>
                </a:lnTo>
                <a:lnTo>
                  <a:pt x="35103" y="21775"/>
                </a:lnTo>
                <a:lnTo>
                  <a:pt x="35019" y="21629"/>
                </a:lnTo>
                <a:lnTo>
                  <a:pt x="34915" y="21504"/>
                </a:lnTo>
                <a:lnTo>
                  <a:pt x="34790" y="21399"/>
                </a:lnTo>
                <a:lnTo>
                  <a:pt x="34686" y="21295"/>
                </a:lnTo>
                <a:lnTo>
                  <a:pt x="34415" y="21107"/>
                </a:lnTo>
                <a:lnTo>
                  <a:pt x="34123" y="20961"/>
                </a:lnTo>
                <a:lnTo>
                  <a:pt x="33810" y="20878"/>
                </a:lnTo>
                <a:lnTo>
                  <a:pt x="33497" y="20794"/>
                </a:lnTo>
                <a:lnTo>
                  <a:pt x="33205" y="20774"/>
                </a:lnTo>
                <a:lnTo>
                  <a:pt x="32913" y="20794"/>
                </a:lnTo>
                <a:lnTo>
                  <a:pt x="32642" y="20836"/>
                </a:lnTo>
                <a:lnTo>
                  <a:pt x="32350" y="20899"/>
                </a:lnTo>
                <a:lnTo>
                  <a:pt x="32099" y="20982"/>
                </a:lnTo>
                <a:lnTo>
                  <a:pt x="31828" y="21086"/>
                </a:lnTo>
                <a:lnTo>
                  <a:pt x="31641" y="21212"/>
                </a:lnTo>
                <a:lnTo>
                  <a:pt x="31474" y="21358"/>
                </a:lnTo>
                <a:lnTo>
                  <a:pt x="31328" y="21524"/>
                </a:lnTo>
                <a:lnTo>
                  <a:pt x="31223" y="21712"/>
                </a:lnTo>
                <a:lnTo>
                  <a:pt x="28012" y="20336"/>
                </a:lnTo>
                <a:lnTo>
                  <a:pt x="27323" y="20044"/>
                </a:lnTo>
                <a:lnTo>
                  <a:pt x="27469" y="19439"/>
                </a:lnTo>
                <a:lnTo>
                  <a:pt x="27574" y="18834"/>
                </a:lnTo>
                <a:lnTo>
                  <a:pt x="27636" y="18208"/>
                </a:lnTo>
                <a:lnTo>
                  <a:pt x="27657" y="17562"/>
                </a:lnTo>
                <a:lnTo>
                  <a:pt x="27636" y="17082"/>
                </a:lnTo>
                <a:lnTo>
                  <a:pt x="30222" y="16498"/>
                </a:lnTo>
                <a:lnTo>
                  <a:pt x="31661" y="16185"/>
                </a:lnTo>
                <a:lnTo>
                  <a:pt x="31766" y="16414"/>
                </a:lnTo>
                <a:lnTo>
                  <a:pt x="31912" y="16623"/>
                </a:lnTo>
                <a:lnTo>
                  <a:pt x="32058" y="16811"/>
                </a:lnTo>
                <a:lnTo>
                  <a:pt x="32225" y="16978"/>
                </a:lnTo>
                <a:lnTo>
                  <a:pt x="32329" y="17082"/>
                </a:lnTo>
                <a:lnTo>
                  <a:pt x="32454" y="17144"/>
                </a:lnTo>
                <a:lnTo>
                  <a:pt x="32704" y="17270"/>
                </a:lnTo>
                <a:lnTo>
                  <a:pt x="32975" y="17374"/>
                </a:lnTo>
                <a:lnTo>
                  <a:pt x="33247" y="17416"/>
                </a:lnTo>
                <a:lnTo>
                  <a:pt x="33434" y="17416"/>
                </a:lnTo>
                <a:lnTo>
                  <a:pt x="33601" y="17395"/>
                </a:lnTo>
                <a:lnTo>
                  <a:pt x="33872" y="17395"/>
                </a:lnTo>
                <a:lnTo>
                  <a:pt x="34123" y="17374"/>
                </a:lnTo>
                <a:lnTo>
                  <a:pt x="34394" y="17332"/>
                </a:lnTo>
                <a:lnTo>
                  <a:pt x="34644" y="17270"/>
                </a:lnTo>
                <a:lnTo>
                  <a:pt x="34811" y="17207"/>
                </a:lnTo>
                <a:lnTo>
                  <a:pt x="34957" y="17144"/>
                </a:lnTo>
                <a:lnTo>
                  <a:pt x="35103" y="17061"/>
                </a:lnTo>
                <a:lnTo>
                  <a:pt x="35228" y="16978"/>
                </a:lnTo>
                <a:lnTo>
                  <a:pt x="35353" y="16873"/>
                </a:lnTo>
                <a:lnTo>
                  <a:pt x="35478" y="16769"/>
                </a:lnTo>
                <a:lnTo>
                  <a:pt x="35583" y="16623"/>
                </a:lnTo>
                <a:lnTo>
                  <a:pt x="35687" y="16498"/>
                </a:lnTo>
                <a:lnTo>
                  <a:pt x="35812" y="16248"/>
                </a:lnTo>
                <a:lnTo>
                  <a:pt x="35895" y="15997"/>
                </a:lnTo>
                <a:lnTo>
                  <a:pt x="35937" y="15747"/>
                </a:lnTo>
                <a:lnTo>
                  <a:pt x="35958" y="15476"/>
                </a:lnTo>
                <a:lnTo>
                  <a:pt x="35937" y="15226"/>
                </a:lnTo>
                <a:lnTo>
                  <a:pt x="35895" y="14975"/>
                </a:lnTo>
                <a:lnTo>
                  <a:pt x="35812" y="14725"/>
                </a:lnTo>
                <a:lnTo>
                  <a:pt x="35708" y="14475"/>
                </a:lnTo>
                <a:lnTo>
                  <a:pt x="35645" y="14329"/>
                </a:lnTo>
                <a:lnTo>
                  <a:pt x="35562" y="14183"/>
                </a:lnTo>
                <a:lnTo>
                  <a:pt x="35478" y="14058"/>
                </a:lnTo>
                <a:lnTo>
                  <a:pt x="35395" y="13932"/>
                </a:lnTo>
                <a:lnTo>
                  <a:pt x="35270" y="13807"/>
                </a:lnTo>
                <a:lnTo>
                  <a:pt x="35145" y="13703"/>
                </a:lnTo>
                <a:lnTo>
                  <a:pt x="35019" y="13599"/>
                </a:lnTo>
                <a:lnTo>
                  <a:pt x="34873" y="13515"/>
                </a:lnTo>
                <a:lnTo>
                  <a:pt x="34727" y="13432"/>
                </a:lnTo>
                <a:lnTo>
                  <a:pt x="34581" y="13369"/>
                </a:lnTo>
                <a:lnTo>
                  <a:pt x="34435" y="13328"/>
                </a:lnTo>
                <a:lnTo>
                  <a:pt x="34289" y="13286"/>
                </a:lnTo>
                <a:lnTo>
                  <a:pt x="33977" y="13244"/>
                </a:lnTo>
                <a:lnTo>
                  <a:pt x="33643" y="13265"/>
                </a:lnTo>
                <a:lnTo>
                  <a:pt x="33330" y="13307"/>
                </a:lnTo>
                <a:lnTo>
                  <a:pt x="32996" y="13411"/>
                </a:lnTo>
                <a:lnTo>
                  <a:pt x="32746" y="13515"/>
                </a:lnTo>
                <a:lnTo>
                  <a:pt x="32496" y="13661"/>
                </a:lnTo>
                <a:lnTo>
                  <a:pt x="32266" y="13807"/>
                </a:lnTo>
                <a:lnTo>
                  <a:pt x="32037" y="13995"/>
                </a:lnTo>
                <a:lnTo>
                  <a:pt x="31849" y="14204"/>
                </a:lnTo>
                <a:lnTo>
                  <a:pt x="31661" y="14412"/>
                </a:lnTo>
                <a:lnTo>
                  <a:pt x="31536" y="14600"/>
                </a:lnTo>
                <a:lnTo>
                  <a:pt x="31453" y="14808"/>
                </a:lnTo>
                <a:lnTo>
                  <a:pt x="31411" y="15038"/>
                </a:lnTo>
                <a:lnTo>
                  <a:pt x="31411" y="15246"/>
                </a:lnTo>
                <a:lnTo>
                  <a:pt x="27928" y="15518"/>
                </a:lnTo>
                <a:lnTo>
                  <a:pt x="27428" y="15538"/>
                </a:lnTo>
                <a:lnTo>
                  <a:pt x="27344" y="15163"/>
                </a:lnTo>
                <a:lnTo>
                  <a:pt x="27219" y="14788"/>
                </a:lnTo>
                <a:lnTo>
                  <a:pt x="27094" y="14412"/>
                </a:lnTo>
                <a:lnTo>
                  <a:pt x="26969" y="14037"/>
                </a:lnTo>
                <a:lnTo>
                  <a:pt x="26802" y="13682"/>
                </a:lnTo>
                <a:lnTo>
                  <a:pt x="26635" y="13328"/>
                </a:lnTo>
                <a:lnTo>
                  <a:pt x="26447" y="12994"/>
                </a:lnTo>
                <a:lnTo>
                  <a:pt x="26260" y="12660"/>
                </a:lnTo>
                <a:lnTo>
                  <a:pt x="28116" y="11096"/>
                </a:lnTo>
                <a:lnTo>
                  <a:pt x="29263" y="10157"/>
                </a:lnTo>
                <a:lnTo>
                  <a:pt x="29451" y="10282"/>
                </a:lnTo>
                <a:lnTo>
                  <a:pt x="29659" y="10408"/>
                </a:lnTo>
                <a:lnTo>
                  <a:pt x="29889" y="10512"/>
                </a:lnTo>
                <a:lnTo>
                  <a:pt x="30118" y="10595"/>
                </a:lnTo>
                <a:lnTo>
                  <a:pt x="30264" y="10616"/>
                </a:lnTo>
                <a:lnTo>
                  <a:pt x="30410" y="10637"/>
                </a:lnTo>
                <a:lnTo>
                  <a:pt x="30681" y="10637"/>
                </a:lnTo>
                <a:lnTo>
                  <a:pt x="30952" y="10595"/>
                </a:lnTo>
                <a:lnTo>
                  <a:pt x="31223" y="10491"/>
                </a:lnTo>
                <a:lnTo>
                  <a:pt x="31390" y="10428"/>
                </a:lnTo>
                <a:lnTo>
                  <a:pt x="31536" y="10324"/>
                </a:lnTo>
                <a:lnTo>
                  <a:pt x="31766" y="10199"/>
                </a:lnTo>
                <a:lnTo>
                  <a:pt x="31995" y="10053"/>
                </a:lnTo>
                <a:lnTo>
                  <a:pt x="32204" y="9907"/>
                </a:lnTo>
                <a:lnTo>
                  <a:pt x="32391" y="9740"/>
                </a:lnTo>
                <a:lnTo>
                  <a:pt x="32517" y="9615"/>
                </a:lnTo>
                <a:lnTo>
                  <a:pt x="32621" y="9490"/>
                </a:lnTo>
                <a:lnTo>
                  <a:pt x="32704" y="9344"/>
                </a:lnTo>
                <a:lnTo>
                  <a:pt x="32788" y="9198"/>
                </a:lnTo>
                <a:lnTo>
                  <a:pt x="32850" y="9052"/>
                </a:lnTo>
                <a:lnTo>
                  <a:pt x="32913" y="8906"/>
                </a:lnTo>
                <a:lnTo>
                  <a:pt x="32934" y="8739"/>
                </a:lnTo>
                <a:lnTo>
                  <a:pt x="32955" y="8572"/>
                </a:lnTo>
                <a:lnTo>
                  <a:pt x="32955" y="8301"/>
                </a:lnTo>
                <a:lnTo>
                  <a:pt x="32934" y="8030"/>
                </a:lnTo>
                <a:lnTo>
                  <a:pt x="32850" y="7780"/>
                </a:lnTo>
                <a:lnTo>
                  <a:pt x="32746" y="7550"/>
                </a:lnTo>
                <a:lnTo>
                  <a:pt x="32621" y="7321"/>
                </a:lnTo>
                <a:lnTo>
                  <a:pt x="32454" y="7112"/>
                </a:lnTo>
                <a:lnTo>
                  <a:pt x="32266" y="6925"/>
                </a:lnTo>
                <a:lnTo>
                  <a:pt x="32058" y="6758"/>
                </a:lnTo>
                <a:lnTo>
                  <a:pt x="31933" y="6653"/>
                </a:lnTo>
                <a:lnTo>
                  <a:pt x="31807" y="6570"/>
                </a:lnTo>
                <a:lnTo>
                  <a:pt x="31661" y="6487"/>
                </a:lnTo>
                <a:lnTo>
                  <a:pt x="31515" y="6424"/>
                </a:lnTo>
                <a:lnTo>
                  <a:pt x="31369" y="6361"/>
                </a:lnTo>
                <a:lnTo>
                  <a:pt x="31203" y="6320"/>
                </a:lnTo>
                <a:lnTo>
                  <a:pt x="31036" y="6299"/>
                </a:lnTo>
                <a:lnTo>
                  <a:pt x="30556" y="6299"/>
                </a:lnTo>
                <a:lnTo>
                  <a:pt x="30410" y="6320"/>
                </a:lnTo>
                <a:lnTo>
                  <a:pt x="30243" y="6361"/>
                </a:lnTo>
                <a:lnTo>
                  <a:pt x="29951" y="6487"/>
                </a:lnTo>
                <a:lnTo>
                  <a:pt x="29659" y="6633"/>
                </a:lnTo>
                <a:lnTo>
                  <a:pt x="29409" y="6820"/>
                </a:lnTo>
                <a:lnTo>
                  <a:pt x="29159" y="7050"/>
                </a:lnTo>
                <a:lnTo>
                  <a:pt x="28992" y="7279"/>
                </a:lnTo>
                <a:lnTo>
                  <a:pt x="28825" y="7509"/>
                </a:lnTo>
                <a:lnTo>
                  <a:pt x="28700" y="7759"/>
                </a:lnTo>
                <a:lnTo>
                  <a:pt x="28596" y="8030"/>
                </a:lnTo>
                <a:lnTo>
                  <a:pt x="28491" y="8301"/>
                </a:lnTo>
                <a:lnTo>
                  <a:pt x="28450" y="8572"/>
                </a:lnTo>
                <a:lnTo>
                  <a:pt x="28429" y="8802"/>
                </a:lnTo>
                <a:lnTo>
                  <a:pt x="28450" y="9031"/>
                </a:lnTo>
                <a:lnTo>
                  <a:pt x="28512" y="9240"/>
                </a:lnTo>
                <a:lnTo>
                  <a:pt x="28596" y="9427"/>
                </a:lnTo>
                <a:lnTo>
                  <a:pt x="25634" y="11263"/>
                </a:lnTo>
                <a:lnTo>
                  <a:pt x="25363" y="11430"/>
                </a:lnTo>
                <a:lnTo>
                  <a:pt x="25092" y="11138"/>
                </a:lnTo>
                <a:lnTo>
                  <a:pt x="24800" y="10846"/>
                </a:lnTo>
                <a:lnTo>
                  <a:pt x="24508" y="10574"/>
                </a:lnTo>
                <a:lnTo>
                  <a:pt x="24195" y="10324"/>
                </a:lnTo>
                <a:lnTo>
                  <a:pt x="23882" y="10074"/>
                </a:lnTo>
                <a:lnTo>
                  <a:pt x="23548" y="9824"/>
                </a:lnTo>
                <a:lnTo>
                  <a:pt x="23214" y="9615"/>
                </a:lnTo>
                <a:lnTo>
                  <a:pt x="22881" y="9406"/>
                </a:lnTo>
                <a:lnTo>
                  <a:pt x="23778" y="7258"/>
                </a:lnTo>
                <a:lnTo>
                  <a:pt x="24341" y="5903"/>
                </a:lnTo>
                <a:lnTo>
                  <a:pt x="24591" y="5923"/>
                </a:lnTo>
                <a:lnTo>
                  <a:pt x="24820" y="5944"/>
                </a:lnTo>
                <a:lnTo>
                  <a:pt x="25071" y="5923"/>
                </a:lnTo>
                <a:lnTo>
                  <a:pt x="25321" y="5882"/>
                </a:lnTo>
                <a:lnTo>
                  <a:pt x="25446" y="5861"/>
                </a:lnTo>
                <a:lnTo>
                  <a:pt x="25571" y="5798"/>
                </a:lnTo>
                <a:lnTo>
                  <a:pt x="25822" y="5673"/>
                </a:lnTo>
                <a:lnTo>
                  <a:pt x="26051" y="5506"/>
                </a:lnTo>
                <a:lnTo>
                  <a:pt x="26260" y="5298"/>
                </a:lnTo>
                <a:lnTo>
                  <a:pt x="26364" y="5152"/>
                </a:lnTo>
                <a:lnTo>
                  <a:pt x="26447" y="5006"/>
                </a:lnTo>
                <a:lnTo>
                  <a:pt x="26593" y="4797"/>
                </a:lnTo>
                <a:lnTo>
                  <a:pt x="26718" y="4568"/>
                </a:lnTo>
                <a:lnTo>
                  <a:pt x="26844" y="4317"/>
                </a:lnTo>
                <a:lnTo>
                  <a:pt x="26927" y="4067"/>
                </a:lnTo>
                <a:lnTo>
                  <a:pt x="26990" y="3921"/>
                </a:lnTo>
                <a:lnTo>
                  <a:pt x="27010" y="3754"/>
                </a:lnTo>
                <a:lnTo>
                  <a:pt x="27031" y="3587"/>
                </a:lnTo>
                <a:lnTo>
                  <a:pt x="27031" y="3421"/>
                </a:lnTo>
                <a:lnTo>
                  <a:pt x="27031" y="3254"/>
                </a:lnTo>
                <a:lnTo>
                  <a:pt x="27010" y="3108"/>
                </a:lnTo>
                <a:lnTo>
                  <a:pt x="26969" y="2941"/>
                </a:lnTo>
                <a:lnTo>
                  <a:pt x="26906" y="2774"/>
                </a:lnTo>
                <a:lnTo>
                  <a:pt x="26781" y="2545"/>
                </a:lnTo>
                <a:lnTo>
                  <a:pt x="26614" y="2315"/>
                </a:lnTo>
                <a:lnTo>
                  <a:pt x="26447" y="2127"/>
                </a:lnTo>
                <a:lnTo>
                  <a:pt x="26239" y="1961"/>
                </a:lnTo>
                <a:lnTo>
                  <a:pt x="26009" y="1835"/>
                </a:lnTo>
                <a:lnTo>
                  <a:pt x="25780" y="1731"/>
                </a:lnTo>
                <a:lnTo>
                  <a:pt x="25530" y="1648"/>
                </a:lnTo>
                <a:lnTo>
                  <a:pt x="25258" y="1606"/>
                </a:lnTo>
                <a:lnTo>
                  <a:pt x="25112" y="1564"/>
                </a:lnTo>
                <a:lnTo>
                  <a:pt x="24946" y="1543"/>
                </a:lnTo>
                <a:lnTo>
                  <a:pt x="24633" y="1543"/>
                </a:lnTo>
                <a:lnTo>
                  <a:pt x="24466" y="1564"/>
                </a:lnTo>
                <a:lnTo>
                  <a:pt x="24299" y="1606"/>
                </a:lnTo>
                <a:lnTo>
                  <a:pt x="24153" y="1648"/>
                </a:lnTo>
                <a:lnTo>
                  <a:pt x="24007" y="1710"/>
                </a:lnTo>
                <a:lnTo>
                  <a:pt x="23861" y="1794"/>
                </a:lnTo>
                <a:lnTo>
                  <a:pt x="23736" y="1877"/>
                </a:lnTo>
                <a:lnTo>
                  <a:pt x="23590" y="1981"/>
                </a:lnTo>
                <a:lnTo>
                  <a:pt x="23486" y="2086"/>
                </a:lnTo>
                <a:lnTo>
                  <a:pt x="23256" y="2315"/>
                </a:lnTo>
                <a:lnTo>
                  <a:pt x="23089" y="2586"/>
                </a:lnTo>
                <a:lnTo>
                  <a:pt x="22943" y="2878"/>
                </a:lnTo>
                <a:lnTo>
                  <a:pt x="22839" y="3191"/>
                </a:lnTo>
                <a:lnTo>
                  <a:pt x="22776" y="3462"/>
                </a:lnTo>
                <a:lnTo>
                  <a:pt x="22735" y="3754"/>
                </a:lnTo>
                <a:lnTo>
                  <a:pt x="22735" y="4046"/>
                </a:lnTo>
                <a:lnTo>
                  <a:pt x="22776" y="4317"/>
                </a:lnTo>
                <a:lnTo>
                  <a:pt x="22818" y="4589"/>
                </a:lnTo>
                <a:lnTo>
                  <a:pt x="22881" y="4860"/>
                </a:lnTo>
                <a:lnTo>
                  <a:pt x="22985" y="5089"/>
                </a:lnTo>
                <a:lnTo>
                  <a:pt x="23110" y="5277"/>
                </a:lnTo>
                <a:lnTo>
                  <a:pt x="23256" y="5423"/>
                </a:lnTo>
                <a:lnTo>
                  <a:pt x="23423" y="5569"/>
                </a:lnTo>
                <a:lnTo>
                  <a:pt x="21629" y="8551"/>
                </a:lnTo>
                <a:lnTo>
                  <a:pt x="21504" y="8781"/>
                </a:lnTo>
                <a:lnTo>
                  <a:pt x="21129" y="8656"/>
                </a:lnTo>
                <a:lnTo>
                  <a:pt x="20753" y="8531"/>
                </a:lnTo>
                <a:lnTo>
                  <a:pt x="20357" y="8447"/>
                </a:lnTo>
                <a:lnTo>
                  <a:pt x="19961" y="8364"/>
                </a:lnTo>
                <a:lnTo>
                  <a:pt x="19564" y="8301"/>
                </a:lnTo>
                <a:lnTo>
                  <a:pt x="19168" y="8259"/>
                </a:lnTo>
                <a:lnTo>
                  <a:pt x="18751" y="8218"/>
                </a:lnTo>
                <a:lnTo>
                  <a:pt x="18334" y="8218"/>
                </a:lnTo>
                <a:lnTo>
                  <a:pt x="18146" y="5861"/>
                </a:lnTo>
                <a:lnTo>
                  <a:pt x="18021" y="4380"/>
                </a:lnTo>
                <a:lnTo>
                  <a:pt x="18251" y="4297"/>
                </a:lnTo>
                <a:lnTo>
                  <a:pt x="18480" y="4192"/>
                </a:lnTo>
                <a:lnTo>
                  <a:pt x="18689" y="4067"/>
                </a:lnTo>
                <a:lnTo>
                  <a:pt x="18876" y="3942"/>
                </a:lnTo>
                <a:lnTo>
                  <a:pt x="18981" y="3838"/>
                </a:lnTo>
                <a:lnTo>
                  <a:pt x="19085" y="3733"/>
                </a:lnTo>
                <a:lnTo>
                  <a:pt x="19231" y="3504"/>
                </a:lnTo>
                <a:lnTo>
                  <a:pt x="19356" y="3233"/>
                </a:lnTo>
                <a:lnTo>
                  <a:pt x="19439" y="2962"/>
                </a:lnTo>
                <a:lnTo>
                  <a:pt x="19460" y="2795"/>
                </a:lnTo>
                <a:lnTo>
                  <a:pt x="19481" y="2628"/>
                </a:lnTo>
                <a:lnTo>
                  <a:pt x="19502" y="2357"/>
                </a:lnTo>
                <a:lnTo>
                  <a:pt x="19523" y="2107"/>
                </a:lnTo>
                <a:lnTo>
                  <a:pt x="19502" y="1835"/>
                </a:lnTo>
                <a:lnTo>
                  <a:pt x="19481" y="1564"/>
                </a:lnTo>
                <a:lnTo>
                  <a:pt x="19460" y="1418"/>
                </a:lnTo>
                <a:lnTo>
                  <a:pt x="19398" y="1251"/>
                </a:lnTo>
                <a:lnTo>
                  <a:pt x="19356" y="1105"/>
                </a:lnTo>
                <a:lnTo>
                  <a:pt x="19272" y="939"/>
                </a:lnTo>
                <a:lnTo>
                  <a:pt x="19189" y="813"/>
                </a:lnTo>
                <a:lnTo>
                  <a:pt x="19085" y="667"/>
                </a:lnTo>
                <a:lnTo>
                  <a:pt x="18981" y="563"/>
                </a:lnTo>
                <a:lnTo>
                  <a:pt x="18855" y="438"/>
                </a:lnTo>
                <a:lnTo>
                  <a:pt x="18626" y="292"/>
                </a:lnTo>
                <a:lnTo>
                  <a:pt x="18397" y="167"/>
                </a:lnTo>
                <a:lnTo>
                  <a:pt x="18146" y="83"/>
                </a:lnTo>
                <a:lnTo>
                  <a:pt x="17896" y="21"/>
                </a:lnTo>
                <a:lnTo>
                  <a:pt x="1762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716900" y="975649"/>
            <a:ext cx="770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0" y="0"/>
            <a:ext cx="1472641" cy="1706975"/>
          </a:xfrm>
          <a:custGeom>
            <a:avLst/>
            <a:gdLst/>
            <a:ahLst/>
            <a:cxnLst/>
            <a:rect l="l" t="t" r="r" b="b"/>
            <a:pathLst>
              <a:path w="77304" h="89605" extrusionOk="0">
                <a:moveTo>
                  <a:pt x="567" y="0"/>
                </a:moveTo>
                <a:lnTo>
                  <a:pt x="0" y="88519"/>
                </a:lnTo>
                <a:lnTo>
                  <a:pt x="213" y="88589"/>
                </a:lnTo>
                <a:lnTo>
                  <a:pt x="897" y="88755"/>
                </a:lnTo>
                <a:lnTo>
                  <a:pt x="1960" y="88991"/>
                </a:lnTo>
                <a:lnTo>
                  <a:pt x="2621" y="89109"/>
                </a:lnTo>
                <a:lnTo>
                  <a:pt x="3376" y="89251"/>
                </a:lnTo>
                <a:lnTo>
                  <a:pt x="4203" y="89345"/>
                </a:lnTo>
                <a:lnTo>
                  <a:pt x="5100" y="89463"/>
                </a:lnTo>
                <a:lnTo>
                  <a:pt x="6068" y="89534"/>
                </a:lnTo>
                <a:lnTo>
                  <a:pt x="7083" y="89581"/>
                </a:lnTo>
                <a:lnTo>
                  <a:pt x="8169" y="89605"/>
                </a:lnTo>
                <a:lnTo>
                  <a:pt x="9326" y="89605"/>
                </a:lnTo>
                <a:lnTo>
                  <a:pt x="10507" y="89558"/>
                </a:lnTo>
                <a:lnTo>
                  <a:pt x="11735" y="89439"/>
                </a:lnTo>
                <a:lnTo>
                  <a:pt x="13010" y="89274"/>
                </a:lnTo>
                <a:lnTo>
                  <a:pt x="13647" y="89180"/>
                </a:lnTo>
                <a:lnTo>
                  <a:pt x="14308" y="89062"/>
                </a:lnTo>
                <a:lnTo>
                  <a:pt x="14969" y="88944"/>
                </a:lnTo>
                <a:lnTo>
                  <a:pt x="15631" y="88778"/>
                </a:lnTo>
                <a:lnTo>
                  <a:pt x="16292" y="88613"/>
                </a:lnTo>
                <a:lnTo>
                  <a:pt x="16976" y="88424"/>
                </a:lnTo>
                <a:lnTo>
                  <a:pt x="17661" y="88235"/>
                </a:lnTo>
                <a:lnTo>
                  <a:pt x="18346" y="87999"/>
                </a:lnTo>
                <a:lnTo>
                  <a:pt x="19031" y="87739"/>
                </a:lnTo>
                <a:lnTo>
                  <a:pt x="19715" y="87480"/>
                </a:lnTo>
                <a:lnTo>
                  <a:pt x="20400" y="87196"/>
                </a:lnTo>
                <a:lnTo>
                  <a:pt x="21085" y="86889"/>
                </a:lnTo>
                <a:lnTo>
                  <a:pt x="21770" y="86535"/>
                </a:lnTo>
                <a:lnTo>
                  <a:pt x="22478" y="86181"/>
                </a:lnTo>
                <a:lnTo>
                  <a:pt x="23163" y="85803"/>
                </a:lnTo>
                <a:lnTo>
                  <a:pt x="23847" y="85378"/>
                </a:lnTo>
                <a:lnTo>
                  <a:pt x="24532" y="84953"/>
                </a:lnTo>
                <a:lnTo>
                  <a:pt x="25217" y="84481"/>
                </a:lnTo>
                <a:lnTo>
                  <a:pt x="25901" y="83985"/>
                </a:lnTo>
                <a:lnTo>
                  <a:pt x="26563" y="83466"/>
                </a:lnTo>
                <a:lnTo>
                  <a:pt x="27247" y="82923"/>
                </a:lnTo>
                <a:lnTo>
                  <a:pt x="27908" y="82332"/>
                </a:lnTo>
                <a:lnTo>
                  <a:pt x="28570" y="81719"/>
                </a:lnTo>
                <a:lnTo>
                  <a:pt x="29207" y="81081"/>
                </a:lnTo>
                <a:lnTo>
                  <a:pt x="29868" y="80396"/>
                </a:lnTo>
                <a:lnTo>
                  <a:pt x="30506" y="79688"/>
                </a:lnTo>
                <a:lnTo>
                  <a:pt x="31120" y="78956"/>
                </a:lnTo>
                <a:lnTo>
                  <a:pt x="31733" y="78177"/>
                </a:lnTo>
                <a:lnTo>
                  <a:pt x="32347" y="77351"/>
                </a:lnTo>
                <a:lnTo>
                  <a:pt x="32938" y="76501"/>
                </a:lnTo>
                <a:lnTo>
                  <a:pt x="33528" y="75651"/>
                </a:lnTo>
                <a:lnTo>
                  <a:pt x="34047" y="74777"/>
                </a:lnTo>
                <a:lnTo>
                  <a:pt x="34543" y="73927"/>
                </a:lnTo>
                <a:lnTo>
                  <a:pt x="35015" y="73077"/>
                </a:lnTo>
                <a:lnTo>
                  <a:pt x="35440" y="72250"/>
                </a:lnTo>
                <a:lnTo>
                  <a:pt x="35818" y="71400"/>
                </a:lnTo>
                <a:lnTo>
                  <a:pt x="36172" y="70574"/>
                </a:lnTo>
                <a:lnTo>
                  <a:pt x="36503" y="69748"/>
                </a:lnTo>
                <a:lnTo>
                  <a:pt x="36786" y="68945"/>
                </a:lnTo>
                <a:lnTo>
                  <a:pt x="37070" y="68119"/>
                </a:lnTo>
                <a:lnTo>
                  <a:pt x="37306" y="67316"/>
                </a:lnTo>
                <a:lnTo>
                  <a:pt x="37495" y="66513"/>
                </a:lnTo>
                <a:lnTo>
                  <a:pt x="37683" y="65710"/>
                </a:lnTo>
                <a:lnTo>
                  <a:pt x="37825" y="64931"/>
                </a:lnTo>
                <a:lnTo>
                  <a:pt x="37967" y="64152"/>
                </a:lnTo>
                <a:lnTo>
                  <a:pt x="38061" y="63373"/>
                </a:lnTo>
                <a:lnTo>
                  <a:pt x="38156" y="62593"/>
                </a:lnTo>
                <a:lnTo>
                  <a:pt x="38203" y="61838"/>
                </a:lnTo>
                <a:lnTo>
                  <a:pt x="38250" y="61082"/>
                </a:lnTo>
                <a:lnTo>
                  <a:pt x="38274" y="60327"/>
                </a:lnTo>
                <a:lnTo>
                  <a:pt x="38274" y="59571"/>
                </a:lnTo>
                <a:lnTo>
                  <a:pt x="38274" y="58839"/>
                </a:lnTo>
                <a:lnTo>
                  <a:pt x="38227" y="58107"/>
                </a:lnTo>
                <a:lnTo>
                  <a:pt x="38179" y="57375"/>
                </a:lnTo>
                <a:lnTo>
                  <a:pt x="38061" y="55935"/>
                </a:lnTo>
                <a:lnTo>
                  <a:pt x="37872" y="54518"/>
                </a:lnTo>
                <a:lnTo>
                  <a:pt x="37660" y="53149"/>
                </a:lnTo>
                <a:lnTo>
                  <a:pt x="37424" y="51780"/>
                </a:lnTo>
                <a:lnTo>
                  <a:pt x="37140" y="50457"/>
                </a:lnTo>
                <a:lnTo>
                  <a:pt x="36857" y="49159"/>
                </a:lnTo>
                <a:lnTo>
                  <a:pt x="36290" y="46632"/>
                </a:lnTo>
                <a:lnTo>
                  <a:pt x="36031" y="45428"/>
                </a:lnTo>
                <a:lnTo>
                  <a:pt x="35771" y="44224"/>
                </a:lnTo>
                <a:lnTo>
                  <a:pt x="35558" y="43067"/>
                </a:lnTo>
                <a:lnTo>
                  <a:pt x="35370" y="41934"/>
                </a:lnTo>
                <a:lnTo>
                  <a:pt x="35252" y="40847"/>
                </a:lnTo>
                <a:lnTo>
                  <a:pt x="35204" y="40304"/>
                </a:lnTo>
                <a:lnTo>
                  <a:pt x="35157" y="39785"/>
                </a:lnTo>
                <a:lnTo>
                  <a:pt x="35157" y="39242"/>
                </a:lnTo>
                <a:lnTo>
                  <a:pt x="35157" y="38722"/>
                </a:lnTo>
                <a:lnTo>
                  <a:pt x="35157" y="38227"/>
                </a:lnTo>
                <a:lnTo>
                  <a:pt x="35204" y="37731"/>
                </a:lnTo>
                <a:lnTo>
                  <a:pt x="35275" y="37235"/>
                </a:lnTo>
                <a:lnTo>
                  <a:pt x="35346" y="36739"/>
                </a:lnTo>
                <a:lnTo>
                  <a:pt x="35440" y="36267"/>
                </a:lnTo>
                <a:lnTo>
                  <a:pt x="35582" y="35795"/>
                </a:lnTo>
                <a:lnTo>
                  <a:pt x="35724" y="35346"/>
                </a:lnTo>
                <a:lnTo>
                  <a:pt x="35913" y="34897"/>
                </a:lnTo>
                <a:lnTo>
                  <a:pt x="36102" y="34449"/>
                </a:lnTo>
                <a:lnTo>
                  <a:pt x="36338" y="34000"/>
                </a:lnTo>
                <a:lnTo>
                  <a:pt x="36597" y="33575"/>
                </a:lnTo>
                <a:lnTo>
                  <a:pt x="36881" y="33197"/>
                </a:lnTo>
                <a:lnTo>
                  <a:pt x="37188" y="32843"/>
                </a:lnTo>
                <a:lnTo>
                  <a:pt x="37518" y="32513"/>
                </a:lnTo>
                <a:lnTo>
                  <a:pt x="37872" y="32206"/>
                </a:lnTo>
                <a:lnTo>
                  <a:pt x="38250" y="31922"/>
                </a:lnTo>
                <a:lnTo>
                  <a:pt x="38675" y="31663"/>
                </a:lnTo>
                <a:lnTo>
                  <a:pt x="39100" y="31427"/>
                </a:lnTo>
                <a:lnTo>
                  <a:pt x="39525" y="31214"/>
                </a:lnTo>
                <a:lnTo>
                  <a:pt x="39997" y="31025"/>
                </a:lnTo>
                <a:lnTo>
                  <a:pt x="40493" y="30836"/>
                </a:lnTo>
                <a:lnTo>
                  <a:pt x="40989" y="30695"/>
                </a:lnTo>
                <a:lnTo>
                  <a:pt x="41508" y="30553"/>
                </a:lnTo>
                <a:lnTo>
                  <a:pt x="42052" y="30435"/>
                </a:lnTo>
                <a:lnTo>
                  <a:pt x="42595" y="30317"/>
                </a:lnTo>
                <a:lnTo>
                  <a:pt x="43161" y="30246"/>
                </a:lnTo>
                <a:lnTo>
                  <a:pt x="44342" y="30081"/>
                </a:lnTo>
                <a:lnTo>
                  <a:pt x="45593" y="29986"/>
                </a:lnTo>
                <a:lnTo>
                  <a:pt x="46868" y="29915"/>
                </a:lnTo>
                <a:lnTo>
                  <a:pt x="48190" y="29868"/>
                </a:lnTo>
                <a:lnTo>
                  <a:pt x="50929" y="29797"/>
                </a:lnTo>
                <a:lnTo>
                  <a:pt x="52346" y="29774"/>
                </a:lnTo>
                <a:lnTo>
                  <a:pt x="53786" y="29727"/>
                </a:lnTo>
                <a:lnTo>
                  <a:pt x="55227" y="29679"/>
                </a:lnTo>
                <a:lnTo>
                  <a:pt x="56667" y="29585"/>
                </a:lnTo>
                <a:lnTo>
                  <a:pt x="58107" y="29443"/>
                </a:lnTo>
                <a:lnTo>
                  <a:pt x="59547" y="29278"/>
                </a:lnTo>
                <a:lnTo>
                  <a:pt x="60279" y="29160"/>
                </a:lnTo>
                <a:lnTo>
                  <a:pt x="60988" y="29042"/>
                </a:lnTo>
                <a:lnTo>
                  <a:pt x="61696" y="28900"/>
                </a:lnTo>
                <a:lnTo>
                  <a:pt x="62404" y="28735"/>
                </a:lnTo>
                <a:lnTo>
                  <a:pt x="63089" y="28546"/>
                </a:lnTo>
                <a:lnTo>
                  <a:pt x="63774" y="28357"/>
                </a:lnTo>
                <a:lnTo>
                  <a:pt x="64459" y="28145"/>
                </a:lnTo>
                <a:lnTo>
                  <a:pt x="65143" y="27909"/>
                </a:lnTo>
                <a:lnTo>
                  <a:pt x="65804" y="27625"/>
                </a:lnTo>
                <a:lnTo>
                  <a:pt x="66465" y="27342"/>
                </a:lnTo>
                <a:lnTo>
                  <a:pt x="67103" y="27035"/>
                </a:lnTo>
                <a:lnTo>
                  <a:pt x="67740" y="26704"/>
                </a:lnTo>
                <a:lnTo>
                  <a:pt x="68354" y="26327"/>
                </a:lnTo>
                <a:lnTo>
                  <a:pt x="68968" y="25925"/>
                </a:lnTo>
                <a:lnTo>
                  <a:pt x="69582" y="25500"/>
                </a:lnTo>
                <a:lnTo>
                  <a:pt x="70149" y="25052"/>
                </a:lnTo>
                <a:lnTo>
                  <a:pt x="70716" y="24556"/>
                </a:lnTo>
                <a:lnTo>
                  <a:pt x="71282" y="24036"/>
                </a:lnTo>
                <a:lnTo>
                  <a:pt x="71802" y="23470"/>
                </a:lnTo>
                <a:lnTo>
                  <a:pt x="72321" y="22879"/>
                </a:lnTo>
                <a:lnTo>
                  <a:pt x="72841" y="22265"/>
                </a:lnTo>
                <a:lnTo>
                  <a:pt x="73313" y="21604"/>
                </a:lnTo>
                <a:lnTo>
                  <a:pt x="73785" y="20896"/>
                </a:lnTo>
                <a:lnTo>
                  <a:pt x="74210" y="20140"/>
                </a:lnTo>
                <a:lnTo>
                  <a:pt x="74588" y="19479"/>
                </a:lnTo>
                <a:lnTo>
                  <a:pt x="74918" y="18795"/>
                </a:lnTo>
                <a:lnTo>
                  <a:pt x="75249" y="18133"/>
                </a:lnTo>
                <a:lnTo>
                  <a:pt x="75532" y="17449"/>
                </a:lnTo>
                <a:lnTo>
                  <a:pt x="75792" y="16788"/>
                </a:lnTo>
                <a:lnTo>
                  <a:pt x="76052" y="16126"/>
                </a:lnTo>
                <a:lnTo>
                  <a:pt x="76264" y="15442"/>
                </a:lnTo>
                <a:lnTo>
                  <a:pt x="76453" y="14781"/>
                </a:lnTo>
                <a:lnTo>
                  <a:pt x="76642" y="14120"/>
                </a:lnTo>
                <a:lnTo>
                  <a:pt x="76784" y="13458"/>
                </a:lnTo>
                <a:lnTo>
                  <a:pt x="76925" y="12797"/>
                </a:lnTo>
                <a:lnTo>
                  <a:pt x="77020" y="12136"/>
                </a:lnTo>
                <a:lnTo>
                  <a:pt x="77114" y="11499"/>
                </a:lnTo>
                <a:lnTo>
                  <a:pt x="77185" y="10838"/>
                </a:lnTo>
                <a:lnTo>
                  <a:pt x="77256" y="10200"/>
                </a:lnTo>
                <a:lnTo>
                  <a:pt x="77279" y="9563"/>
                </a:lnTo>
                <a:lnTo>
                  <a:pt x="77303" y="8925"/>
                </a:lnTo>
                <a:lnTo>
                  <a:pt x="77303" y="8288"/>
                </a:lnTo>
                <a:lnTo>
                  <a:pt x="77279" y="7650"/>
                </a:lnTo>
                <a:lnTo>
                  <a:pt x="77256" y="7036"/>
                </a:lnTo>
                <a:lnTo>
                  <a:pt x="77209" y="6399"/>
                </a:lnTo>
                <a:lnTo>
                  <a:pt x="77161" y="5785"/>
                </a:lnTo>
                <a:lnTo>
                  <a:pt x="76996" y="4581"/>
                </a:lnTo>
                <a:lnTo>
                  <a:pt x="76784" y="3400"/>
                </a:lnTo>
                <a:lnTo>
                  <a:pt x="76524" y="2243"/>
                </a:lnTo>
                <a:lnTo>
                  <a:pt x="76241" y="1110"/>
                </a:lnTo>
                <a:lnTo>
                  <a:pt x="7591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7838894" y="3979575"/>
            <a:ext cx="1305182" cy="1163985"/>
          </a:xfrm>
          <a:custGeom>
            <a:avLst/>
            <a:gdLst/>
            <a:ahLst/>
            <a:cxnLst/>
            <a:rect l="l" t="t" r="r" b="b"/>
            <a:pathLst>
              <a:path w="89488" h="79807" extrusionOk="0">
                <a:moveTo>
                  <a:pt x="78012" y="1"/>
                </a:moveTo>
                <a:lnTo>
                  <a:pt x="76218" y="71"/>
                </a:lnTo>
                <a:lnTo>
                  <a:pt x="74353" y="189"/>
                </a:lnTo>
                <a:lnTo>
                  <a:pt x="73385" y="260"/>
                </a:lnTo>
                <a:lnTo>
                  <a:pt x="72393" y="355"/>
                </a:lnTo>
                <a:lnTo>
                  <a:pt x="71378" y="473"/>
                </a:lnTo>
                <a:lnTo>
                  <a:pt x="70339" y="591"/>
                </a:lnTo>
                <a:lnTo>
                  <a:pt x="69300" y="756"/>
                </a:lnTo>
                <a:lnTo>
                  <a:pt x="68237" y="921"/>
                </a:lnTo>
                <a:lnTo>
                  <a:pt x="67175" y="1110"/>
                </a:lnTo>
                <a:lnTo>
                  <a:pt x="66065" y="1299"/>
                </a:lnTo>
                <a:lnTo>
                  <a:pt x="64979" y="1535"/>
                </a:lnTo>
                <a:lnTo>
                  <a:pt x="63846" y="1795"/>
                </a:lnTo>
                <a:lnTo>
                  <a:pt x="62712" y="2055"/>
                </a:lnTo>
                <a:lnTo>
                  <a:pt x="61579" y="2362"/>
                </a:lnTo>
                <a:lnTo>
                  <a:pt x="60422" y="2692"/>
                </a:lnTo>
                <a:lnTo>
                  <a:pt x="59265" y="3046"/>
                </a:lnTo>
                <a:lnTo>
                  <a:pt x="58108" y="3424"/>
                </a:lnTo>
                <a:lnTo>
                  <a:pt x="56928" y="3826"/>
                </a:lnTo>
                <a:lnTo>
                  <a:pt x="55747" y="4251"/>
                </a:lnTo>
                <a:lnTo>
                  <a:pt x="54566" y="4723"/>
                </a:lnTo>
                <a:lnTo>
                  <a:pt x="53386" y="5219"/>
                </a:lnTo>
                <a:lnTo>
                  <a:pt x="52182" y="5762"/>
                </a:lnTo>
                <a:lnTo>
                  <a:pt x="50978" y="6305"/>
                </a:lnTo>
                <a:lnTo>
                  <a:pt x="49797" y="6895"/>
                </a:lnTo>
                <a:lnTo>
                  <a:pt x="48593" y="7533"/>
                </a:lnTo>
                <a:lnTo>
                  <a:pt x="47389" y="8194"/>
                </a:lnTo>
                <a:lnTo>
                  <a:pt x="46208" y="8902"/>
                </a:lnTo>
                <a:lnTo>
                  <a:pt x="45004" y="9634"/>
                </a:lnTo>
                <a:lnTo>
                  <a:pt x="43823" y="10389"/>
                </a:lnTo>
                <a:lnTo>
                  <a:pt x="42619" y="11216"/>
                </a:lnTo>
                <a:lnTo>
                  <a:pt x="41439" y="12066"/>
                </a:lnTo>
                <a:lnTo>
                  <a:pt x="40282" y="12939"/>
                </a:lnTo>
                <a:lnTo>
                  <a:pt x="39101" y="13884"/>
                </a:lnTo>
                <a:lnTo>
                  <a:pt x="37944" y="14852"/>
                </a:lnTo>
                <a:lnTo>
                  <a:pt x="36787" y="15867"/>
                </a:lnTo>
                <a:lnTo>
                  <a:pt x="35654" y="16930"/>
                </a:lnTo>
                <a:lnTo>
                  <a:pt x="34521" y="18040"/>
                </a:lnTo>
                <a:lnTo>
                  <a:pt x="33387" y="19196"/>
                </a:lnTo>
                <a:lnTo>
                  <a:pt x="32396" y="20259"/>
                </a:lnTo>
                <a:lnTo>
                  <a:pt x="31427" y="21321"/>
                </a:lnTo>
                <a:lnTo>
                  <a:pt x="30507" y="22384"/>
                </a:lnTo>
                <a:lnTo>
                  <a:pt x="29609" y="23399"/>
                </a:lnTo>
                <a:lnTo>
                  <a:pt x="28759" y="24415"/>
                </a:lnTo>
                <a:lnTo>
                  <a:pt x="27933" y="25430"/>
                </a:lnTo>
                <a:lnTo>
                  <a:pt x="27154" y="26422"/>
                </a:lnTo>
                <a:lnTo>
                  <a:pt x="26422" y="27413"/>
                </a:lnTo>
                <a:lnTo>
                  <a:pt x="25690" y="28381"/>
                </a:lnTo>
                <a:lnTo>
                  <a:pt x="25005" y="29326"/>
                </a:lnTo>
                <a:lnTo>
                  <a:pt x="24368" y="30270"/>
                </a:lnTo>
                <a:lnTo>
                  <a:pt x="23730" y="31215"/>
                </a:lnTo>
                <a:lnTo>
                  <a:pt x="23140" y="32135"/>
                </a:lnTo>
                <a:lnTo>
                  <a:pt x="22573" y="33056"/>
                </a:lnTo>
                <a:lnTo>
                  <a:pt x="22007" y="33977"/>
                </a:lnTo>
                <a:lnTo>
                  <a:pt x="21487" y="34874"/>
                </a:lnTo>
                <a:lnTo>
                  <a:pt x="20991" y="35772"/>
                </a:lnTo>
                <a:lnTo>
                  <a:pt x="20519" y="36669"/>
                </a:lnTo>
                <a:lnTo>
                  <a:pt x="20047" y="37542"/>
                </a:lnTo>
                <a:lnTo>
                  <a:pt x="19622" y="38416"/>
                </a:lnTo>
                <a:lnTo>
                  <a:pt x="18795" y="40163"/>
                </a:lnTo>
                <a:lnTo>
                  <a:pt x="18016" y="41887"/>
                </a:lnTo>
                <a:lnTo>
                  <a:pt x="17284" y="43611"/>
                </a:lnTo>
                <a:lnTo>
                  <a:pt x="16623" y="45311"/>
                </a:lnTo>
                <a:lnTo>
                  <a:pt x="15962" y="47011"/>
                </a:lnTo>
                <a:lnTo>
                  <a:pt x="15348" y="48734"/>
                </a:lnTo>
                <a:lnTo>
                  <a:pt x="14097" y="52158"/>
                </a:lnTo>
                <a:lnTo>
                  <a:pt x="12845" y="55652"/>
                </a:lnTo>
                <a:lnTo>
                  <a:pt x="12161" y="57423"/>
                </a:lnTo>
                <a:lnTo>
                  <a:pt x="11452" y="59241"/>
                </a:lnTo>
                <a:lnTo>
                  <a:pt x="10697" y="61083"/>
                </a:lnTo>
                <a:lnTo>
                  <a:pt x="9870" y="62948"/>
                </a:lnTo>
                <a:lnTo>
                  <a:pt x="8973" y="64861"/>
                </a:lnTo>
                <a:lnTo>
                  <a:pt x="8005" y="66844"/>
                </a:lnTo>
                <a:lnTo>
                  <a:pt x="7486" y="67836"/>
                </a:lnTo>
                <a:lnTo>
                  <a:pt x="6966" y="68851"/>
                </a:lnTo>
                <a:lnTo>
                  <a:pt x="6400" y="69866"/>
                </a:lnTo>
                <a:lnTo>
                  <a:pt x="5809" y="70905"/>
                </a:lnTo>
                <a:lnTo>
                  <a:pt x="5195" y="71968"/>
                </a:lnTo>
                <a:lnTo>
                  <a:pt x="4534" y="73030"/>
                </a:lnTo>
                <a:lnTo>
                  <a:pt x="3873" y="74116"/>
                </a:lnTo>
                <a:lnTo>
                  <a:pt x="3165" y="75226"/>
                </a:lnTo>
                <a:lnTo>
                  <a:pt x="2433" y="76336"/>
                </a:lnTo>
                <a:lnTo>
                  <a:pt x="1654" y="77493"/>
                </a:lnTo>
                <a:lnTo>
                  <a:pt x="851" y="78626"/>
                </a:lnTo>
                <a:lnTo>
                  <a:pt x="1" y="79807"/>
                </a:lnTo>
                <a:lnTo>
                  <a:pt x="89487" y="79807"/>
                </a:lnTo>
                <a:lnTo>
                  <a:pt x="89487" y="780"/>
                </a:lnTo>
                <a:lnTo>
                  <a:pt x="89110" y="709"/>
                </a:lnTo>
                <a:lnTo>
                  <a:pt x="88047" y="544"/>
                </a:lnTo>
                <a:lnTo>
                  <a:pt x="87268" y="449"/>
                </a:lnTo>
                <a:lnTo>
                  <a:pt x="86347" y="331"/>
                </a:lnTo>
                <a:lnTo>
                  <a:pt x="85285" y="237"/>
                </a:lnTo>
                <a:lnTo>
                  <a:pt x="84057" y="142"/>
                </a:lnTo>
                <a:lnTo>
                  <a:pt x="82735" y="71"/>
                </a:lnTo>
                <a:lnTo>
                  <a:pt x="8127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8261375" y="3032052"/>
            <a:ext cx="531600" cy="53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8792975" y="3626904"/>
            <a:ext cx="227400" cy="22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-38750" y="1980552"/>
            <a:ext cx="531600" cy="53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492850" y="2575404"/>
            <a:ext cx="227400" cy="22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8390050" y="325825"/>
            <a:ext cx="712058" cy="711642"/>
          </a:xfrm>
          <a:custGeom>
            <a:avLst/>
            <a:gdLst/>
            <a:ahLst/>
            <a:cxnLst/>
            <a:rect l="l" t="t" r="r" b="b"/>
            <a:pathLst>
              <a:path w="35958" h="35937" extrusionOk="0">
                <a:moveTo>
                  <a:pt x="17625" y="0"/>
                </a:moveTo>
                <a:lnTo>
                  <a:pt x="17375" y="21"/>
                </a:lnTo>
                <a:lnTo>
                  <a:pt x="17103" y="63"/>
                </a:lnTo>
                <a:lnTo>
                  <a:pt x="16853" y="146"/>
                </a:lnTo>
                <a:lnTo>
                  <a:pt x="16707" y="188"/>
                </a:lnTo>
                <a:lnTo>
                  <a:pt x="16561" y="250"/>
                </a:lnTo>
                <a:lnTo>
                  <a:pt x="16415" y="313"/>
                </a:lnTo>
                <a:lnTo>
                  <a:pt x="16269" y="396"/>
                </a:lnTo>
                <a:lnTo>
                  <a:pt x="16144" y="480"/>
                </a:lnTo>
                <a:lnTo>
                  <a:pt x="16019" y="584"/>
                </a:lnTo>
                <a:lnTo>
                  <a:pt x="15894" y="709"/>
                </a:lnTo>
                <a:lnTo>
                  <a:pt x="15789" y="834"/>
                </a:lnTo>
                <a:lnTo>
                  <a:pt x="15706" y="959"/>
                </a:lnTo>
                <a:lnTo>
                  <a:pt x="15623" y="1105"/>
                </a:lnTo>
                <a:lnTo>
                  <a:pt x="15560" y="1251"/>
                </a:lnTo>
                <a:lnTo>
                  <a:pt x="15497" y="1397"/>
                </a:lnTo>
                <a:lnTo>
                  <a:pt x="15414" y="1710"/>
                </a:lnTo>
                <a:lnTo>
                  <a:pt x="15372" y="2023"/>
                </a:lnTo>
                <a:lnTo>
                  <a:pt x="15393" y="2357"/>
                </a:lnTo>
                <a:lnTo>
                  <a:pt x="15435" y="2670"/>
                </a:lnTo>
                <a:lnTo>
                  <a:pt x="15518" y="2941"/>
                </a:lnTo>
                <a:lnTo>
                  <a:pt x="15623" y="3212"/>
                </a:lnTo>
                <a:lnTo>
                  <a:pt x="15748" y="3462"/>
                </a:lnTo>
                <a:lnTo>
                  <a:pt x="15894" y="3713"/>
                </a:lnTo>
                <a:lnTo>
                  <a:pt x="16061" y="3942"/>
                </a:lnTo>
                <a:lnTo>
                  <a:pt x="16248" y="4130"/>
                </a:lnTo>
                <a:lnTo>
                  <a:pt x="16436" y="4297"/>
                </a:lnTo>
                <a:lnTo>
                  <a:pt x="16624" y="4401"/>
                </a:lnTo>
                <a:lnTo>
                  <a:pt x="16832" y="4463"/>
                </a:lnTo>
                <a:lnTo>
                  <a:pt x="17041" y="4505"/>
                </a:lnTo>
                <a:lnTo>
                  <a:pt x="16832" y="7988"/>
                </a:lnTo>
                <a:lnTo>
                  <a:pt x="16811" y="8322"/>
                </a:lnTo>
                <a:lnTo>
                  <a:pt x="16353" y="8426"/>
                </a:lnTo>
                <a:lnTo>
                  <a:pt x="15894" y="8531"/>
                </a:lnTo>
                <a:lnTo>
                  <a:pt x="15435" y="8656"/>
                </a:lnTo>
                <a:lnTo>
                  <a:pt x="14997" y="8823"/>
                </a:lnTo>
                <a:lnTo>
                  <a:pt x="14559" y="8989"/>
                </a:lnTo>
                <a:lnTo>
                  <a:pt x="14142" y="9177"/>
                </a:lnTo>
                <a:lnTo>
                  <a:pt x="13725" y="9406"/>
                </a:lnTo>
                <a:lnTo>
                  <a:pt x="13328" y="9636"/>
                </a:lnTo>
                <a:lnTo>
                  <a:pt x="11847" y="7571"/>
                </a:lnTo>
                <a:lnTo>
                  <a:pt x="10992" y="6361"/>
                </a:lnTo>
                <a:lnTo>
                  <a:pt x="11138" y="6174"/>
                </a:lnTo>
                <a:lnTo>
                  <a:pt x="11284" y="5965"/>
                </a:lnTo>
                <a:lnTo>
                  <a:pt x="11409" y="5757"/>
                </a:lnTo>
                <a:lnTo>
                  <a:pt x="11493" y="5527"/>
                </a:lnTo>
                <a:lnTo>
                  <a:pt x="11535" y="5402"/>
                </a:lnTo>
                <a:lnTo>
                  <a:pt x="11555" y="5256"/>
                </a:lnTo>
                <a:lnTo>
                  <a:pt x="11576" y="4964"/>
                </a:lnTo>
                <a:lnTo>
                  <a:pt x="11555" y="4693"/>
                </a:lnTo>
                <a:lnTo>
                  <a:pt x="11472" y="4422"/>
                </a:lnTo>
                <a:lnTo>
                  <a:pt x="11409" y="4255"/>
                </a:lnTo>
                <a:lnTo>
                  <a:pt x="11347" y="4109"/>
                </a:lnTo>
                <a:lnTo>
                  <a:pt x="11243" y="3859"/>
                </a:lnTo>
                <a:lnTo>
                  <a:pt x="11097" y="3629"/>
                </a:lnTo>
                <a:lnTo>
                  <a:pt x="10971" y="3400"/>
                </a:lnTo>
                <a:lnTo>
                  <a:pt x="10805" y="3191"/>
                </a:lnTo>
                <a:lnTo>
                  <a:pt x="10700" y="3066"/>
                </a:lnTo>
                <a:lnTo>
                  <a:pt x="10575" y="2962"/>
                </a:lnTo>
                <a:lnTo>
                  <a:pt x="10450" y="2857"/>
                </a:lnTo>
                <a:lnTo>
                  <a:pt x="10304" y="2774"/>
                </a:lnTo>
                <a:lnTo>
                  <a:pt x="10158" y="2691"/>
                </a:lnTo>
                <a:lnTo>
                  <a:pt x="10012" y="2628"/>
                </a:lnTo>
                <a:lnTo>
                  <a:pt x="9845" y="2586"/>
                </a:lnTo>
                <a:lnTo>
                  <a:pt x="9678" y="2545"/>
                </a:lnTo>
                <a:lnTo>
                  <a:pt x="9407" y="2524"/>
                </a:lnTo>
                <a:lnTo>
                  <a:pt x="9157" y="2545"/>
                </a:lnTo>
                <a:lnTo>
                  <a:pt x="8886" y="2586"/>
                </a:lnTo>
                <a:lnTo>
                  <a:pt x="8656" y="2691"/>
                </a:lnTo>
                <a:lnTo>
                  <a:pt x="8406" y="2795"/>
                </a:lnTo>
                <a:lnTo>
                  <a:pt x="8197" y="2941"/>
                </a:lnTo>
                <a:lnTo>
                  <a:pt x="7989" y="3108"/>
                </a:lnTo>
                <a:lnTo>
                  <a:pt x="7822" y="3316"/>
                </a:lnTo>
                <a:lnTo>
                  <a:pt x="7718" y="3421"/>
                </a:lnTo>
                <a:lnTo>
                  <a:pt x="7613" y="3546"/>
                </a:lnTo>
                <a:lnTo>
                  <a:pt x="7530" y="3692"/>
                </a:lnTo>
                <a:lnTo>
                  <a:pt x="7447" y="3817"/>
                </a:lnTo>
                <a:lnTo>
                  <a:pt x="7384" y="3984"/>
                </a:lnTo>
                <a:lnTo>
                  <a:pt x="7322" y="4130"/>
                </a:lnTo>
                <a:lnTo>
                  <a:pt x="7280" y="4297"/>
                </a:lnTo>
                <a:lnTo>
                  <a:pt x="7259" y="4463"/>
                </a:lnTo>
                <a:lnTo>
                  <a:pt x="7238" y="4609"/>
                </a:lnTo>
                <a:lnTo>
                  <a:pt x="7259" y="4776"/>
                </a:lnTo>
                <a:lnTo>
                  <a:pt x="7259" y="4922"/>
                </a:lnTo>
                <a:lnTo>
                  <a:pt x="7301" y="5089"/>
                </a:lnTo>
                <a:lnTo>
                  <a:pt x="7384" y="5402"/>
                </a:lnTo>
                <a:lnTo>
                  <a:pt x="7509" y="5694"/>
                </a:lnTo>
                <a:lnTo>
                  <a:pt x="7697" y="5965"/>
                </a:lnTo>
                <a:lnTo>
                  <a:pt x="7905" y="6215"/>
                </a:lnTo>
                <a:lnTo>
                  <a:pt x="8093" y="6424"/>
                </a:lnTo>
                <a:lnTo>
                  <a:pt x="8323" y="6591"/>
                </a:lnTo>
                <a:lnTo>
                  <a:pt x="8573" y="6737"/>
                </a:lnTo>
                <a:lnTo>
                  <a:pt x="8823" y="6862"/>
                </a:lnTo>
                <a:lnTo>
                  <a:pt x="9073" y="6987"/>
                </a:lnTo>
                <a:lnTo>
                  <a:pt x="9345" y="7050"/>
                </a:lnTo>
                <a:lnTo>
                  <a:pt x="9574" y="7091"/>
                </a:lnTo>
                <a:lnTo>
                  <a:pt x="9803" y="7091"/>
                </a:lnTo>
                <a:lnTo>
                  <a:pt x="10012" y="7050"/>
                </a:lnTo>
                <a:lnTo>
                  <a:pt x="10221" y="6966"/>
                </a:lnTo>
                <a:lnTo>
                  <a:pt x="11827" y="10053"/>
                </a:lnTo>
                <a:lnTo>
                  <a:pt x="12098" y="10574"/>
                </a:lnTo>
                <a:lnTo>
                  <a:pt x="11827" y="10825"/>
                </a:lnTo>
                <a:lnTo>
                  <a:pt x="11555" y="11075"/>
                </a:lnTo>
                <a:lnTo>
                  <a:pt x="11305" y="11367"/>
                </a:lnTo>
                <a:lnTo>
                  <a:pt x="11055" y="11638"/>
                </a:lnTo>
                <a:lnTo>
                  <a:pt x="10825" y="11951"/>
                </a:lnTo>
                <a:lnTo>
                  <a:pt x="10596" y="12243"/>
                </a:lnTo>
                <a:lnTo>
                  <a:pt x="10387" y="12556"/>
                </a:lnTo>
                <a:lnTo>
                  <a:pt x="10200" y="12890"/>
                </a:lnTo>
                <a:lnTo>
                  <a:pt x="7697" y="11617"/>
                </a:lnTo>
                <a:lnTo>
                  <a:pt x="6383" y="10950"/>
                </a:lnTo>
                <a:lnTo>
                  <a:pt x="6425" y="10700"/>
                </a:lnTo>
                <a:lnTo>
                  <a:pt x="6466" y="10470"/>
                </a:lnTo>
                <a:lnTo>
                  <a:pt x="6466" y="10220"/>
                </a:lnTo>
                <a:lnTo>
                  <a:pt x="6446" y="9970"/>
                </a:lnTo>
                <a:lnTo>
                  <a:pt x="6425" y="9844"/>
                </a:lnTo>
                <a:lnTo>
                  <a:pt x="6383" y="9698"/>
                </a:lnTo>
                <a:lnTo>
                  <a:pt x="6258" y="9448"/>
                </a:lnTo>
                <a:lnTo>
                  <a:pt x="6112" y="9198"/>
                </a:lnTo>
                <a:lnTo>
                  <a:pt x="5924" y="8989"/>
                </a:lnTo>
                <a:lnTo>
                  <a:pt x="5799" y="8885"/>
                </a:lnTo>
                <a:lnTo>
                  <a:pt x="5653" y="8781"/>
                </a:lnTo>
                <a:lnTo>
                  <a:pt x="5444" y="8614"/>
                </a:lnTo>
                <a:lnTo>
                  <a:pt x="5215" y="8468"/>
                </a:lnTo>
                <a:lnTo>
                  <a:pt x="4986" y="8343"/>
                </a:lnTo>
                <a:lnTo>
                  <a:pt x="4756" y="8218"/>
                </a:lnTo>
                <a:lnTo>
                  <a:pt x="4610" y="8155"/>
                </a:lnTo>
                <a:lnTo>
                  <a:pt x="4443" y="8113"/>
                </a:lnTo>
                <a:lnTo>
                  <a:pt x="4276" y="8093"/>
                </a:lnTo>
                <a:lnTo>
                  <a:pt x="4110" y="8072"/>
                </a:lnTo>
                <a:lnTo>
                  <a:pt x="3964" y="8072"/>
                </a:lnTo>
                <a:lnTo>
                  <a:pt x="3797" y="8093"/>
                </a:lnTo>
                <a:lnTo>
                  <a:pt x="3630" y="8113"/>
                </a:lnTo>
                <a:lnTo>
                  <a:pt x="3463" y="8155"/>
                </a:lnTo>
                <a:lnTo>
                  <a:pt x="3213" y="8259"/>
                </a:lnTo>
                <a:lnTo>
                  <a:pt x="2983" y="8405"/>
                </a:lnTo>
                <a:lnTo>
                  <a:pt x="2796" y="8572"/>
                </a:lnTo>
                <a:lnTo>
                  <a:pt x="2608" y="8760"/>
                </a:lnTo>
                <a:lnTo>
                  <a:pt x="2462" y="8968"/>
                </a:lnTo>
                <a:lnTo>
                  <a:pt x="2337" y="9198"/>
                </a:lnTo>
                <a:lnTo>
                  <a:pt x="2232" y="9448"/>
                </a:lnTo>
                <a:lnTo>
                  <a:pt x="2170" y="9698"/>
                </a:lnTo>
                <a:lnTo>
                  <a:pt x="2128" y="9844"/>
                </a:lnTo>
                <a:lnTo>
                  <a:pt x="2086" y="10011"/>
                </a:lnTo>
                <a:lnTo>
                  <a:pt x="2066" y="10178"/>
                </a:lnTo>
                <a:lnTo>
                  <a:pt x="2066" y="10324"/>
                </a:lnTo>
                <a:lnTo>
                  <a:pt x="2086" y="10491"/>
                </a:lnTo>
                <a:lnTo>
                  <a:pt x="2107" y="10658"/>
                </a:lnTo>
                <a:lnTo>
                  <a:pt x="2149" y="10825"/>
                </a:lnTo>
                <a:lnTo>
                  <a:pt x="2191" y="10971"/>
                </a:lnTo>
                <a:lnTo>
                  <a:pt x="2253" y="11117"/>
                </a:lnTo>
                <a:lnTo>
                  <a:pt x="2337" y="11263"/>
                </a:lnTo>
                <a:lnTo>
                  <a:pt x="2420" y="11388"/>
                </a:lnTo>
                <a:lnTo>
                  <a:pt x="2504" y="11513"/>
                </a:lnTo>
                <a:lnTo>
                  <a:pt x="2733" y="11742"/>
                </a:lnTo>
                <a:lnTo>
                  <a:pt x="2983" y="11951"/>
                </a:lnTo>
                <a:lnTo>
                  <a:pt x="3275" y="12118"/>
                </a:lnTo>
                <a:lnTo>
                  <a:pt x="3567" y="12243"/>
                </a:lnTo>
                <a:lnTo>
                  <a:pt x="3838" y="12326"/>
                </a:lnTo>
                <a:lnTo>
                  <a:pt x="4130" y="12368"/>
                </a:lnTo>
                <a:lnTo>
                  <a:pt x="4402" y="12410"/>
                </a:lnTo>
                <a:lnTo>
                  <a:pt x="4694" y="12389"/>
                </a:lnTo>
                <a:lnTo>
                  <a:pt x="4965" y="12368"/>
                </a:lnTo>
                <a:lnTo>
                  <a:pt x="5236" y="12326"/>
                </a:lnTo>
                <a:lnTo>
                  <a:pt x="5465" y="12243"/>
                </a:lnTo>
                <a:lnTo>
                  <a:pt x="5653" y="12139"/>
                </a:lnTo>
                <a:lnTo>
                  <a:pt x="5841" y="11993"/>
                </a:lnTo>
                <a:lnTo>
                  <a:pt x="5987" y="11847"/>
                </a:lnTo>
                <a:lnTo>
                  <a:pt x="8823" y="13849"/>
                </a:lnTo>
                <a:lnTo>
                  <a:pt x="9511" y="14329"/>
                </a:lnTo>
                <a:lnTo>
                  <a:pt x="9407" y="14662"/>
                </a:lnTo>
                <a:lnTo>
                  <a:pt x="9303" y="14996"/>
                </a:lnTo>
                <a:lnTo>
                  <a:pt x="9219" y="15330"/>
                </a:lnTo>
                <a:lnTo>
                  <a:pt x="9136" y="15684"/>
                </a:lnTo>
                <a:lnTo>
                  <a:pt x="9073" y="16018"/>
                </a:lnTo>
                <a:lnTo>
                  <a:pt x="9011" y="16373"/>
                </a:lnTo>
                <a:lnTo>
                  <a:pt x="8969" y="16748"/>
                </a:lnTo>
                <a:lnTo>
                  <a:pt x="8948" y="17103"/>
                </a:lnTo>
                <a:lnTo>
                  <a:pt x="5882" y="17124"/>
                </a:lnTo>
                <a:lnTo>
                  <a:pt x="4402" y="17144"/>
                </a:lnTo>
                <a:lnTo>
                  <a:pt x="4339" y="16894"/>
                </a:lnTo>
                <a:lnTo>
                  <a:pt x="4256" y="16665"/>
                </a:lnTo>
                <a:lnTo>
                  <a:pt x="4151" y="16456"/>
                </a:lnTo>
                <a:lnTo>
                  <a:pt x="4005" y="16248"/>
                </a:lnTo>
                <a:lnTo>
                  <a:pt x="3922" y="16143"/>
                </a:lnTo>
                <a:lnTo>
                  <a:pt x="3838" y="16039"/>
                </a:lnTo>
                <a:lnTo>
                  <a:pt x="3609" y="15851"/>
                </a:lnTo>
                <a:lnTo>
                  <a:pt x="3359" y="15726"/>
                </a:lnTo>
                <a:lnTo>
                  <a:pt x="3088" y="15622"/>
                </a:lnTo>
                <a:lnTo>
                  <a:pt x="2921" y="15580"/>
                </a:lnTo>
                <a:lnTo>
                  <a:pt x="2754" y="15559"/>
                </a:lnTo>
                <a:lnTo>
                  <a:pt x="2504" y="15497"/>
                </a:lnTo>
                <a:lnTo>
                  <a:pt x="2232" y="15476"/>
                </a:lnTo>
                <a:lnTo>
                  <a:pt x="1961" y="15455"/>
                </a:lnTo>
                <a:lnTo>
                  <a:pt x="1711" y="15476"/>
                </a:lnTo>
                <a:lnTo>
                  <a:pt x="1544" y="15497"/>
                </a:lnTo>
                <a:lnTo>
                  <a:pt x="1377" y="15518"/>
                </a:lnTo>
                <a:lnTo>
                  <a:pt x="1231" y="15559"/>
                </a:lnTo>
                <a:lnTo>
                  <a:pt x="1064" y="15622"/>
                </a:lnTo>
                <a:lnTo>
                  <a:pt x="918" y="15705"/>
                </a:lnTo>
                <a:lnTo>
                  <a:pt x="793" y="15789"/>
                </a:lnTo>
                <a:lnTo>
                  <a:pt x="647" y="15893"/>
                </a:lnTo>
                <a:lnTo>
                  <a:pt x="543" y="16018"/>
                </a:lnTo>
                <a:lnTo>
                  <a:pt x="355" y="16227"/>
                </a:lnTo>
                <a:lnTo>
                  <a:pt x="230" y="16456"/>
                </a:lnTo>
                <a:lnTo>
                  <a:pt x="126" y="16686"/>
                </a:lnTo>
                <a:lnTo>
                  <a:pt x="42" y="16936"/>
                </a:lnTo>
                <a:lnTo>
                  <a:pt x="1" y="17186"/>
                </a:lnTo>
                <a:lnTo>
                  <a:pt x="1" y="17457"/>
                </a:lnTo>
                <a:lnTo>
                  <a:pt x="22" y="17708"/>
                </a:lnTo>
                <a:lnTo>
                  <a:pt x="84" y="17979"/>
                </a:lnTo>
                <a:lnTo>
                  <a:pt x="126" y="18125"/>
                </a:lnTo>
                <a:lnTo>
                  <a:pt x="168" y="18292"/>
                </a:lnTo>
                <a:lnTo>
                  <a:pt x="209" y="18438"/>
                </a:lnTo>
                <a:lnTo>
                  <a:pt x="293" y="18584"/>
                </a:lnTo>
                <a:lnTo>
                  <a:pt x="376" y="18730"/>
                </a:lnTo>
                <a:lnTo>
                  <a:pt x="480" y="18855"/>
                </a:lnTo>
                <a:lnTo>
                  <a:pt x="585" y="18980"/>
                </a:lnTo>
                <a:lnTo>
                  <a:pt x="689" y="19084"/>
                </a:lnTo>
                <a:lnTo>
                  <a:pt x="814" y="19188"/>
                </a:lnTo>
                <a:lnTo>
                  <a:pt x="960" y="19293"/>
                </a:lnTo>
                <a:lnTo>
                  <a:pt x="1085" y="19355"/>
                </a:lnTo>
                <a:lnTo>
                  <a:pt x="1231" y="19439"/>
                </a:lnTo>
                <a:lnTo>
                  <a:pt x="1544" y="19543"/>
                </a:lnTo>
                <a:lnTo>
                  <a:pt x="1857" y="19585"/>
                </a:lnTo>
                <a:lnTo>
                  <a:pt x="2170" y="19606"/>
                </a:lnTo>
                <a:lnTo>
                  <a:pt x="2504" y="19585"/>
                </a:lnTo>
                <a:lnTo>
                  <a:pt x="2775" y="19543"/>
                </a:lnTo>
                <a:lnTo>
                  <a:pt x="3067" y="19460"/>
                </a:lnTo>
                <a:lnTo>
                  <a:pt x="3317" y="19334"/>
                </a:lnTo>
                <a:lnTo>
                  <a:pt x="3567" y="19188"/>
                </a:lnTo>
                <a:lnTo>
                  <a:pt x="3818" y="19063"/>
                </a:lnTo>
                <a:lnTo>
                  <a:pt x="4026" y="18876"/>
                </a:lnTo>
                <a:lnTo>
                  <a:pt x="4193" y="18709"/>
                </a:lnTo>
                <a:lnTo>
                  <a:pt x="4318" y="18521"/>
                </a:lnTo>
                <a:lnTo>
                  <a:pt x="4402" y="18333"/>
                </a:lnTo>
                <a:lnTo>
                  <a:pt x="4464" y="18104"/>
                </a:lnTo>
                <a:lnTo>
                  <a:pt x="7905" y="18584"/>
                </a:lnTo>
                <a:lnTo>
                  <a:pt x="9011" y="18730"/>
                </a:lnTo>
                <a:lnTo>
                  <a:pt x="9053" y="19063"/>
                </a:lnTo>
                <a:lnTo>
                  <a:pt x="9115" y="19397"/>
                </a:lnTo>
                <a:lnTo>
                  <a:pt x="9282" y="20064"/>
                </a:lnTo>
                <a:lnTo>
                  <a:pt x="9470" y="20690"/>
                </a:lnTo>
                <a:lnTo>
                  <a:pt x="9720" y="21316"/>
                </a:lnTo>
                <a:lnTo>
                  <a:pt x="9616" y="21378"/>
                </a:lnTo>
                <a:lnTo>
                  <a:pt x="6800" y="22859"/>
                </a:lnTo>
                <a:lnTo>
                  <a:pt x="5507" y="23548"/>
                </a:lnTo>
                <a:lnTo>
                  <a:pt x="5340" y="23360"/>
                </a:lnTo>
                <a:lnTo>
                  <a:pt x="5152" y="23193"/>
                </a:lnTo>
                <a:lnTo>
                  <a:pt x="4944" y="23047"/>
                </a:lnTo>
                <a:lnTo>
                  <a:pt x="4735" y="22943"/>
                </a:lnTo>
                <a:lnTo>
                  <a:pt x="4610" y="22880"/>
                </a:lnTo>
                <a:lnTo>
                  <a:pt x="4485" y="22838"/>
                </a:lnTo>
                <a:lnTo>
                  <a:pt x="4214" y="22776"/>
                </a:lnTo>
                <a:lnTo>
                  <a:pt x="3922" y="22776"/>
                </a:lnTo>
                <a:lnTo>
                  <a:pt x="3630" y="22797"/>
                </a:lnTo>
                <a:lnTo>
                  <a:pt x="3463" y="22838"/>
                </a:lnTo>
                <a:lnTo>
                  <a:pt x="3317" y="22901"/>
                </a:lnTo>
                <a:lnTo>
                  <a:pt x="3046" y="22964"/>
                </a:lnTo>
                <a:lnTo>
                  <a:pt x="2796" y="23068"/>
                </a:lnTo>
                <a:lnTo>
                  <a:pt x="2566" y="23172"/>
                </a:lnTo>
                <a:lnTo>
                  <a:pt x="2337" y="23297"/>
                </a:lnTo>
                <a:lnTo>
                  <a:pt x="2191" y="23402"/>
                </a:lnTo>
                <a:lnTo>
                  <a:pt x="2066" y="23506"/>
                </a:lnTo>
                <a:lnTo>
                  <a:pt x="1961" y="23610"/>
                </a:lnTo>
                <a:lnTo>
                  <a:pt x="1836" y="23735"/>
                </a:lnTo>
                <a:lnTo>
                  <a:pt x="1753" y="23881"/>
                </a:lnTo>
                <a:lnTo>
                  <a:pt x="1669" y="24006"/>
                </a:lnTo>
                <a:lnTo>
                  <a:pt x="1607" y="24173"/>
                </a:lnTo>
                <a:lnTo>
                  <a:pt x="1544" y="24319"/>
                </a:lnTo>
                <a:lnTo>
                  <a:pt x="1482" y="24590"/>
                </a:lnTo>
                <a:lnTo>
                  <a:pt x="1461" y="24862"/>
                </a:lnTo>
                <a:lnTo>
                  <a:pt x="1482" y="25112"/>
                </a:lnTo>
                <a:lnTo>
                  <a:pt x="1544" y="25383"/>
                </a:lnTo>
                <a:lnTo>
                  <a:pt x="1628" y="25612"/>
                </a:lnTo>
                <a:lnTo>
                  <a:pt x="1732" y="25863"/>
                </a:lnTo>
                <a:lnTo>
                  <a:pt x="1878" y="26071"/>
                </a:lnTo>
                <a:lnTo>
                  <a:pt x="2045" y="26280"/>
                </a:lnTo>
                <a:lnTo>
                  <a:pt x="2149" y="26405"/>
                </a:lnTo>
                <a:lnTo>
                  <a:pt x="2253" y="26509"/>
                </a:lnTo>
                <a:lnTo>
                  <a:pt x="2378" y="26634"/>
                </a:lnTo>
                <a:lnTo>
                  <a:pt x="2504" y="26718"/>
                </a:lnTo>
                <a:lnTo>
                  <a:pt x="2650" y="26801"/>
                </a:lnTo>
                <a:lnTo>
                  <a:pt x="2796" y="26885"/>
                </a:lnTo>
                <a:lnTo>
                  <a:pt x="2962" y="26947"/>
                </a:lnTo>
                <a:lnTo>
                  <a:pt x="3108" y="26989"/>
                </a:lnTo>
                <a:lnTo>
                  <a:pt x="3275" y="27031"/>
                </a:lnTo>
                <a:lnTo>
                  <a:pt x="3421" y="27031"/>
                </a:lnTo>
                <a:lnTo>
                  <a:pt x="3588" y="27051"/>
                </a:lnTo>
                <a:lnTo>
                  <a:pt x="3734" y="27031"/>
                </a:lnTo>
                <a:lnTo>
                  <a:pt x="4068" y="26989"/>
                </a:lnTo>
                <a:lnTo>
                  <a:pt x="4360" y="26905"/>
                </a:lnTo>
                <a:lnTo>
                  <a:pt x="4673" y="26759"/>
                </a:lnTo>
                <a:lnTo>
                  <a:pt x="4944" y="26593"/>
                </a:lnTo>
                <a:lnTo>
                  <a:pt x="5173" y="26426"/>
                </a:lnTo>
                <a:lnTo>
                  <a:pt x="5361" y="26217"/>
                </a:lnTo>
                <a:lnTo>
                  <a:pt x="5549" y="25988"/>
                </a:lnTo>
                <a:lnTo>
                  <a:pt x="5716" y="25758"/>
                </a:lnTo>
                <a:lnTo>
                  <a:pt x="5862" y="25529"/>
                </a:lnTo>
                <a:lnTo>
                  <a:pt x="5966" y="25258"/>
                </a:lnTo>
                <a:lnTo>
                  <a:pt x="6028" y="25049"/>
                </a:lnTo>
                <a:lnTo>
                  <a:pt x="6049" y="24820"/>
                </a:lnTo>
                <a:lnTo>
                  <a:pt x="6049" y="24611"/>
                </a:lnTo>
                <a:lnTo>
                  <a:pt x="5987" y="24382"/>
                </a:lnTo>
                <a:lnTo>
                  <a:pt x="9282" y="23214"/>
                </a:lnTo>
                <a:lnTo>
                  <a:pt x="10513" y="22755"/>
                </a:lnTo>
                <a:lnTo>
                  <a:pt x="10888" y="23297"/>
                </a:lnTo>
                <a:lnTo>
                  <a:pt x="11305" y="23777"/>
                </a:lnTo>
                <a:lnTo>
                  <a:pt x="11743" y="24257"/>
                </a:lnTo>
                <a:lnTo>
                  <a:pt x="12223" y="24695"/>
                </a:lnTo>
                <a:lnTo>
                  <a:pt x="12077" y="24903"/>
                </a:lnTo>
                <a:lnTo>
                  <a:pt x="10262" y="27510"/>
                </a:lnTo>
                <a:lnTo>
                  <a:pt x="9428" y="28741"/>
                </a:lnTo>
                <a:lnTo>
                  <a:pt x="9199" y="28657"/>
                </a:lnTo>
                <a:lnTo>
                  <a:pt x="8948" y="28595"/>
                </a:lnTo>
                <a:lnTo>
                  <a:pt x="8719" y="28553"/>
                </a:lnTo>
                <a:lnTo>
                  <a:pt x="8469" y="28532"/>
                </a:lnTo>
                <a:lnTo>
                  <a:pt x="8323" y="28532"/>
                </a:lnTo>
                <a:lnTo>
                  <a:pt x="8197" y="28553"/>
                </a:lnTo>
                <a:lnTo>
                  <a:pt x="7926" y="28637"/>
                </a:lnTo>
                <a:lnTo>
                  <a:pt x="7655" y="28762"/>
                </a:lnTo>
                <a:lnTo>
                  <a:pt x="7426" y="28929"/>
                </a:lnTo>
                <a:lnTo>
                  <a:pt x="7301" y="29033"/>
                </a:lnTo>
                <a:lnTo>
                  <a:pt x="7176" y="29158"/>
                </a:lnTo>
                <a:lnTo>
                  <a:pt x="6988" y="29346"/>
                </a:lnTo>
                <a:lnTo>
                  <a:pt x="6800" y="29533"/>
                </a:lnTo>
                <a:lnTo>
                  <a:pt x="6654" y="29763"/>
                </a:lnTo>
                <a:lnTo>
                  <a:pt x="6508" y="29971"/>
                </a:lnTo>
                <a:lnTo>
                  <a:pt x="6425" y="30117"/>
                </a:lnTo>
                <a:lnTo>
                  <a:pt x="6362" y="30263"/>
                </a:lnTo>
                <a:lnTo>
                  <a:pt x="6300" y="30430"/>
                </a:lnTo>
                <a:lnTo>
                  <a:pt x="6279" y="30576"/>
                </a:lnTo>
                <a:lnTo>
                  <a:pt x="6237" y="30743"/>
                </a:lnTo>
                <a:lnTo>
                  <a:pt x="6237" y="30910"/>
                </a:lnTo>
                <a:lnTo>
                  <a:pt x="6237" y="31077"/>
                </a:lnTo>
                <a:lnTo>
                  <a:pt x="6279" y="31244"/>
                </a:lnTo>
                <a:lnTo>
                  <a:pt x="6341" y="31515"/>
                </a:lnTo>
                <a:lnTo>
                  <a:pt x="6446" y="31744"/>
                </a:lnTo>
                <a:lnTo>
                  <a:pt x="6592" y="31974"/>
                </a:lnTo>
                <a:lnTo>
                  <a:pt x="6758" y="32182"/>
                </a:lnTo>
                <a:lnTo>
                  <a:pt x="6946" y="32349"/>
                </a:lnTo>
                <a:lnTo>
                  <a:pt x="7155" y="32516"/>
                </a:lnTo>
                <a:lnTo>
                  <a:pt x="7384" y="32641"/>
                </a:lnTo>
                <a:lnTo>
                  <a:pt x="7613" y="32745"/>
                </a:lnTo>
                <a:lnTo>
                  <a:pt x="7759" y="32808"/>
                </a:lnTo>
                <a:lnTo>
                  <a:pt x="7926" y="32850"/>
                </a:lnTo>
                <a:lnTo>
                  <a:pt x="8072" y="32891"/>
                </a:lnTo>
                <a:lnTo>
                  <a:pt x="8239" y="32912"/>
                </a:lnTo>
                <a:lnTo>
                  <a:pt x="8406" y="32933"/>
                </a:lnTo>
                <a:lnTo>
                  <a:pt x="8573" y="32933"/>
                </a:lnTo>
                <a:lnTo>
                  <a:pt x="8719" y="32912"/>
                </a:lnTo>
                <a:lnTo>
                  <a:pt x="8886" y="32891"/>
                </a:lnTo>
                <a:lnTo>
                  <a:pt x="9032" y="32850"/>
                </a:lnTo>
                <a:lnTo>
                  <a:pt x="9199" y="32787"/>
                </a:lnTo>
                <a:lnTo>
                  <a:pt x="9345" y="32725"/>
                </a:lnTo>
                <a:lnTo>
                  <a:pt x="9470" y="32641"/>
                </a:lnTo>
                <a:lnTo>
                  <a:pt x="9741" y="32453"/>
                </a:lnTo>
                <a:lnTo>
                  <a:pt x="9970" y="32224"/>
                </a:lnTo>
                <a:lnTo>
                  <a:pt x="10158" y="31974"/>
                </a:lnTo>
                <a:lnTo>
                  <a:pt x="10325" y="31682"/>
                </a:lnTo>
                <a:lnTo>
                  <a:pt x="10450" y="31431"/>
                </a:lnTo>
                <a:lnTo>
                  <a:pt x="10533" y="31160"/>
                </a:lnTo>
                <a:lnTo>
                  <a:pt x="10596" y="30889"/>
                </a:lnTo>
                <a:lnTo>
                  <a:pt x="10638" y="30597"/>
                </a:lnTo>
                <a:lnTo>
                  <a:pt x="10638" y="30326"/>
                </a:lnTo>
                <a:lnTo>
                  <a:pt x="10638" y="30034"/>
                </a:lnTo>
                <a:lnTo>
                  <a:pt x="10575" y="29805"/>
                </a:lnTo>
                <a:lnTo>
                  <a:pt x="10513" y="29596"/>
                </a:lnTo>
                <a:lnTo>
                  <a:pt x="10387" y="29408"/>
                </a:lnTo>
                <a:lnTo>
                  <a:pt x="10262" y="29241"/>
                </a:lnTo>
                <a:lnTo>
                  <a:pt x="12619" y="26697"/>
                </a:lnTo>
                <a:lnTo>
                  <a:pt x="13579" y="25654"/>
                </a:lnTo>
                <a:lnTo>
                  <a:pt x="14142" y="25946"/>
                </a:lnTo>
                <a:lnTo>
                  <a:pt x="14705" y="26217"/>
                </a:lnTo>
                <a:lnTo>
                  <a:pt x="15310" y="26447"/>
                </a:lnTo>
                <a:lnTo>
                  <a:pt x="15915" y="26613"/>
                </a:lnTo>
                <a:lnTo>
                  <a:pt x="15873" y="26905"/>
                </a:lnTo>
                <a:lnTo>
                  <a:pt x="15477" y="30055"/>
                </a:lnTo>
                <a:lnTo>
                  <a:pt x="15289" y="31515"/>
                </a:lnTo>
                <a:lnTo>
                  <a:pt x="15059" y="31557"/>
                </a:lnTo>
                <a:lnTo>
                  <a:pt x="14809" y="31619"/>
                </a:lnTo>
                <a:lnTo>
                  <a:pt x="14580" y="31682"/>
                </a:lnTo>
                <a:lnTo>
                  <a:pt x="14350" y="31786"/>
                </a:lnTo>
                <a:lnTo>
                  <a:pt x="14246" y="31849"/>
                </a:lnTo>
                <a:lnTo>
                  <a:pt x="14121" y="31932"/>
                </a:lnTo>
                <a:lnTo>
                  <a:pt x="13912" y="32141"/>
                </a:lnTo>
                <a:lnTo>
                  <a:pt x="13745" y="32370"/>
                </a:lnTo>
                <a:lnTo>
                  <a:pt x="13620" y="32620"/>
                </a:lnTo>
                <a:lnTo>
                  <a:pt x="13558" y="32766"/>
                </a:lnTo>
                <a:lnTo>
                  <a:pt x="13495" y="32933"/>
                </a:lnTo>
                <a:lnTo>
                  <a:pt x="13412" y="33183"/>
                </a:lnTo>
                <a:lnTo>
                  <a:pt x="13349" y="33455"/>
                </a:lnTo>
                <a:lnTo>
                  <a:pt x="13307" y="33705"/>
                </a:lnTo>
                <a:lnTo>
                  <a:pt x="13287" y="33976"/>
                </a:lnTo>
                <a:lnTo>
                  <a:pt x="13266" y="34143"/>
                </a:lnTo>
                <a:lnTo>
                  <a:pt x="13287" y="34310"/>
                </a:lnTo>
                <a:lnTo>
                  <a:pt x="13307" y="34456"/>
                </a:lnTo>
                <a:lnTo>
                  <a:pt x="13349" y="34623"/>
                </a:lnTo>
                <a:lnTo>
                  <a:pt x="13412" y="34769"/>
                </a:lnTo>
                <a:lnTo>
                  <a:pt x="13474" y="34935"/>
                </a:lnTo>
                <a:lnTo>
                  <a:pt x="13558" y="35061"/>
                </a:lnTo>
                <a:lnTo>
                  <a:pt x="13662" y="35207"/>
                </a:lnTo>
                <a:lnTo>
                  <a:pt x="13850" y="35394"/>
                </a:lnTo>
                <a:lnTo>
                  <a:pt x="14037" y="35582"/>
                </a:lnTo>
                <a:lnTo>
                  <a:pt x="14267" y="35707"/>
                </a:lnTo>
                <a:lnTo>
                  <a:pt x="14517" y="35811"/>
                </a:lnTo>
                <a:lnTo>
                  <a:pt x="14767" y="35895"/>
                </a:lnTo>
                <a:lnTo>
                  <a:pt x="15018" y="35916"/>
                </a:lnTo>
                <a:lnTo>
                  <a:pt x="15289" y="35937"/>
                </a:lnTo>
                <a:lnTo>
                  <a:pt x="15539" y="35916"/>
                </a:lnTo>
                <a:lnTo>
                  <a:pt x="15706" y="35895"/>
                </a:lnTo>
                <a:lnTo>
                  <a:pt x="15852" y="35874"/>
                </a:lnTo>
                <a:lnTo>
                  <a:pt x="16019" y="35832"/>
                </a:lnTo>
                <a:lnTo>
                  <a:pt x="16165" y="35791"/>
                </a:lnTo>
                <a:lnTo>
                  <a:pt x="16332" y="35728"/>
                </a:lnTo>
                <a:lnTo>
                  <a:pt x="16478" y="35645"/>
                </a:lnTo>
                <a:lnTo>
                  <a:pt x="16603" y="35561"/>
                </a:lnTo>
                <a:lnTo>
                  <a:pt x="16728" y="35457"/>
                </a:lnTo>
                <a:lnTo>
                  <a:pt x="16853" y="35353"/>
                </a:lnTo>
                <a:lnTo>
                  <a:pt x="16957" y="35227"/>
                </a:lnTo>
                <a:lnTo>
                  <a:pt x="17062" y="35102"/>
                </a:lnTo>
                <a:lnTo>
                  <a:pt x="17145" y="34977"/>
                </a:lnTo>
                <a:lnTo>
                  <a:pt x="17291" y="34685"/>
                </a:lnTo>
                <a:lnTo>
                  <a:pt x="17395" y="34372"/>
                </a:lnTo>
                <a:lnTo>
                  <a:pt x="17437" y="34059"/>
                </a:lnTo>
                <a:lnTo>
                  <a:pt x="17458" y="33726"/>
                </a:lnTo>
                <a:lnTo>
                  <a:pt x="17458" y="33455"/>
                </a:lnTo>
                <a:lnTo>
                  <a:pt x="17395" y="33163"/>
                </a:lnTo>
                <a:lnTo>
                  <a:pt x="17333" y="32891"/>
                </a:lnTo>
                <a:lnTo>
                  <a:pt x="17229" y="32620"/>
                </a:lnTo>
                <a:lnTo>
                  <a:pt x="17103" y="32370"/>
                </a:lnTo>
                <a:lnTo>
                  <a:pt x="16978" y="32120"/>
                </a:lnTo>
                <a:lnTo>
                  <a:pt x="16832" y="31953"/>
                </a:lnTo>
                <a:lnTo>
                  <a:pt x="16665" y="31807"/>
                </a:lnTo>
                <a:lnTo>
                  <a:pt x="16478" y="31682"/>
                </a:lnTo>
                <a:lnTo>
                  <a:pt x="16269" y="31598"/>
                </a:lnTo>
                <a:lnTo>
                  <a:pt x="17187" y="28240"/>
                </a:lnTo>
                <a:lnTo>
                  <a:pt x="17562" y="26905"/>
                </a:lnTo>
                <a:lnTo>
                  <a:pt x="17938" y="26926"/>
                </a:lnTo>
                <a:lnTo>
                  <a:pt x="18292" y="26926"/>
                </a:lnTo>
                <a:lnTo>
                  <a:pt x="18751" y="26905"/>
                </a:lnTo>
                <a:lnTo>
                  <a:pt x="19231" y="26885"/>
                </a:lnTo>
                <a:lnTo>
                  <a:pt x="19669" y="26822"/>
                </a:lnTo>
                <a:lnTo>
                  <a:pt x="20128" y="26739"/>
                </a:lnTo>
                <a:lnTo>
                  <a:pt x="20190" y="26926"/>
                </a:lnTo>
                <a:lnTo>
                  <a:pt x="21296" y="29909"/>
                </a:lnTo>
                <a:lnTo>
                  <a:pt x="21796" y="31306"/>
                </a:lnTo>
                <a:lnTo>
                  <a:pt x="21588" y="31431"/>
                </a:lnTo>
                <a:lnTo>
                  <a:pt x="21400" y="31598"/>
                </a:lnTo>
                <a:lnTo>
                  <a:pt x="21233" y="31765"/>
                </a:lnTo>
                <a:lnTo>
                  <a:pt x="21087" y="31953"/>
                </a:lnTo>
                <a:lnTo>
                  <a:pt x="21004" y="32078"/>
                </a:lnTo>
                <a:lnTo>
                  <a:pt x="20941" y="32203"/>
                </a:lnTo>
                <a:lnTo>
                  <a:pt x="20858" y="32474"/>
                </a:lnTo>
                <a:lnTo>
                  <a:pt x="20816" y="32766"/>
                </a:lnTo>
                <a:lnTo>
                  <a:pt x="20795" y="33037"/>
                </a:lnTo>
                <a:lnTo>
                  <a:pt x="20816" y="33204"/>
                </a:lnTo>
                <a:lnTo>
                  <a:pt x="20858" y="33371"/>
                </a:lnTo>
                <a:lnTo>
                  <a:pt x="20899" y="33642"/>
                </a:lnTo>
                <a:lnTo>
                  <a:pt x="20962" y="33893"/>
                </a:lnTo>
                <a:lnTo>
                  <a:pt x="21024" y="34164"/>
                </a:lnTo>
                <a:lnTo>
                  <a:pt x="21129" y="34393"/>
                </a:lnTo>
                <a:lnTo>
                  <a:pt x="21191" y="34539"/>
                </a:lnTo>
                <a:lnTo>
                  <a:pt x="21296" y="34685"/>
                </a:lnTo>
                <a:lnTo>
                  <a:pt x="21379" y="34831"/>
                </a:lnTo>
                <a:lnTo>
                  <a:pt x="21483" y="34935"/>
                </a:lnTo>
                <a:lnTo>
                  <a:pt x="21608" y="35061"/>
                </a:lnTo>
                <a:lnTo>
                  <a:pt x="21734" y="35165"/>
                </a:lnTo>
                <a:lnTo>
                  <a:pt x="21880" y="35248"/>
                </a:lnTo>
                <a:lnTo>
                  <a:pt x="22026" y="35311"/>
                </a:lnTo>
                <a:lnTo>
                  <a:pt x="22297" y="35415"/>
                </a:lnTo>
                <a:lnTo>
                  <a:pt x="22547" y="35457"/>
                </a:lnTo>
                <a:lnTo>
                  <a:pt x="22818" y="35478"/>
                </a:lnTo>
                <a:lnTo>
                  <a:pt x="23068" y="35457"/>
                </a:lnTo>
                <a:lnTo>
                  <a:pt x="23319" y="35415"/>
                </a:lnTo>
                <a:lnTo>
                  <a:pt x="23569" y="35332"/>
                </a:lnTo>
                <a:lnTo>
                  <a:pt x="23819" y="35227"/>
                </a:lnTo>
                <a:lnTo>
                  <a:pt x="24028" y="35081"/>
                </a:lnTo>
                <a:lnTo>
                  <a:pt x="24174" y="34998"/>
                </a:lnTo>
                <a:lnTo>
                  <a:pt x="24299" y="34894"/>
                </a:lnTo>
                <a:lnTo>
                  <a:pt x="24424" y="34789"/>
                </a:lnTo>
                <a:lnTo>
                  <a:pt x="24528" y="34685"/>
                </a:lnTo>
                <a:lnTo>
                  <a:pt x="24633" y="34560"/>
                </a:lnTo>
                <a:lnTo>
                  <a:pt x="24737" y="34414"/>
                </a:lnTo>
                <a:lnTo>
                  <a:pt x="24820" y="34268"/>
                </a:lnTo>
                <a:lnTo>
                  <a:pt x="24883" y="34122"/>
                </a:lnTo>
                <a:lnTo>
                  <a:pt x="24925" y="33976"/>
                </a:lnTo>
                <a:lnTo>
                  <a:pt x="24966" y="33830"/>
                </a:lnTo>
                <a:lnTo>
                  <a:pt x="25008" y="33663"/>
                </a:lnTo>
                <a:lnTo>
                  <a:pt x="25008" y="33517"/>
                </a:lnTo>
                <a:lnTo>
                  <a:pt x="25008" y="33183"/>
                </a:lnTo>
                <a:lnTo>
                  <a:pt x="24966" y="32871"/>
                </a:lnTo>
                <a:lnTo>
                  <a:pt x="24862" y="32558"/>
                </a:lnTo>
                <a:lnTo>
                  <a:pt x="24737" y="32245"/>
                </a:lnTo>
                <a:lnTo>
                  <a:pt x="24591" y="32015"/>
                </a:lnTo>
                <a:lnTo>
                  <a:pt x="24424" y="31786"/>
                </a:lnTo>
                <a:lnTo>
                  <a:pt x="24236" y="31577"/>
                </a:lnTo>
                <a:lnTo>
                  <a:pt x="24007" y="31390"/>
                </a:lnTo>
                <a:lnTo>
                  <a:pt x="23798" y="31202"/>
                </a:lnTo>
                <a:lnTo>
                  <a:pt x="23569" y="31056"/>
                </a:lnTo>
                <a:lnTo>
                  <a:pt x="23340" y="30973"/>
                </a:lnTo>
                <a:lnTo>
                  <a:pt x="23131" y="30910"/>
                </a:lnTo>
                <a:lnTo>
                  <a:pt x="22902" y="30889"/>
                </a:lnTo>
                <a:lnTo>
                  <a:pt x="22693" y="30910"/>
                </a:lnTo>
                <a:lnTo>
                  <a:pt x="21963" y="27510"/>
                </a:lnTo>
                <a:lnTo>
                  <a:pt x="21713" y="26280"/>
                </a:lnTo>
                <a:lnTo>
                  <a:pt x="22318" y="26009"/>
                </a:lnTo>
                <a:lnTo>
                  <a:pt x="22922" y="25717"/>
                </a:lnTo>
                <a:lnTo>
                  <a:pt x="23486" y="25362"/>
                </a:lnTo>
                <a:lnTo>
                  <a:pt x="24028" y="24966"/>
                </a:lnTo>
                <a:lnTo>
                  <a:pt x="26364" y="27114"/>
                </a:lnTo>
                <a:lnTo>
                  <a:pt x="27469" y="28094"/>
                </a:lnTo>
                <a:lnTo>
                  <a:pt x="27344" y="28324"/>
                </a:lnTo>
                <a:lnTo>
                  <a:pt x="27240" y="28553"/>
                </a:lnTo>
                <a:lnTo>
                  <a:pt x="27177" y="28783"/>
                </a:lnTo>
                <a:lnTo>
                  <a:pt x="27136" y="29012"/>
                </a:lnTo>
                <a:lnTo>
                  <a:pt x="27115" y="29158"/>
                </a:lnTo>
                <a:lnTo>
                  <a:pt x="27115" y="29304"/>
                </a:lnTo>
                <a:lnTo>
                  <a:pt x="27156" y="29575"/>
                </a:lnTo>
                <a:lnTo>
                  <a:pt x="27261" y="29846"/>
                </a:lnTo>
                <a:lnTo>
                  <a:pt x="27386" y="30097"/>
                </a:lnTo>
                <a:lnTo>
                  <a:pt x="27469" y="30243"/>
                </a:lnTo>
                <a:lnTo>
                  <a:pt x="27574" y="30389"/>
                </a:lnTo>
                <a:lnTo>
                  <a:pt x="27740" y="30597"/>
                </a:lnTo>
                <a:lnTo>
                  <a:pt x="27907" y="30806"/>
                </a:lnTo>
                <a:lnTo>
                  <a:pt x="28095" y="30993"/>
                </a:lnTo>
                <a:lnTo>
                  <a:pt x="28304" y="31160"/>
                </a:lnTo>
                <a:lnTo>
                  <a:pt x="28429" y="31265"/>
                </a:lnTo>
                <a:lnTo>
                  <a:pt x="28575" y="31348"/>
                </a:lnTo>
                <a:lnTo>
                  <a:pt x="28721" y="31411"/>
                </a:lnTo>
                <a:lnTo>
                  <a:pt x="28867" y="31473"/>
                </a:lnTo>
                <a:lnTo>
                  <a:pt x="29034" y="31515"/>
                </a:lnTo>
                <a:lnTo>
                  <a:pt x="29180" y="31557"/>
                </a:lnTo>
                <a:lnTo>
                  <a:pt x="29513" y="31557"/>
                </a:lnTo>
                <a:lnTo>
                  <a:pt x="29784" y="31536"/>
                </a:lnTo>
                <a:lnTo>
                  <a:pt x="30056" y="31452"/>
                </a:lnTo>
                <a:lnTo>
                  <a:pt x="30285" y="31348"/>
                </a:lnTo>
                <a:lnTo>
                  <a:pt x="30514" y="31223"/>
                </a:lnTo>
                <a:lnTo>
                  <a:pt x="30723" y="31056"/>
                </a:lnTo>
                <a:lnTo>
                  <a:pt x="30890" y="30868"/>
                </a:lnTo>
                <a:lnTo>
                  <a:pt x="31057" y="30660"/>
                </a:lnTo>
                <a:lnTo>
                  <a:pt x="31182" y="30430"/>
                </a:lnTo>
                <a:lnTo>
                  <a:pt x="31265" y="30284"/>
                </a:lnTo>
                <a:lnTo>
                  <a:pt x="31349" y="30138"/>
                </a:lnTo>
                <a:lnTo>
                  <a:pt x="31411" y="29992"/>
                </a:lnTo>
                <a:lnTo>
                  <a:pt x="31453" y="29846"/>
                </a:lnTo>
                <a:lnTo>
                  <a:pt x="31474" y="29679"/>
                </a:lnTo>
                <a:lnTo>
                  <a:pt x="31495" y="29513"/>
                </a:lnTo>
                <a:lnTo>
                  <a:pt x="31515" y="29346"/>
                </a:lnTo>
                <a:lnTo>
                  <a:pt x="31495" y="29200"/>
                </a:lnTo>
                <a:lnTo>
                  <a:pt x="31474" y="29033"/>
                </a:lnTo>
                <a:lnTo>
                  <a:pt x="31453" y="28887"/>
                </a:lnTo>
                <a:lnTo>
                  <a:pt x="31390" y="28720"/>
                </a:lnTo>
                <a:lnTo>
                  <a:pt x="31328" y="28574"/>
                </a:lnTo>
                <a:lnTo>
                  <a:pt x="31182" y="28303"/>
                </a:lnTo>
                <a:lnTo>
                  <a:pt x="30994" y="28032"/>
                </a:lnTo>
                <a:lnTo>
                  <a:pt x="30765" y="27802"/>
                </a:lnTo>
                <a:lnTo>
                  <a:pt x="30514" y="27594"/>
                </a:lnTo>
                <a:lnTo>
                  <a:pt x="30264" y="27448"/>
                </a:lnTo>
                <a:lnTo>
                  <a:pt x="30014" y="27323"/>
                </a:lnTo>
                <a:lnTo>
                  <a:pt x="29743" y="27218"/>
                </a:lnTo>
                <a:lnTo>
                  <a:pt x="29472" y="27156"/>
                </a:lnTo>
                <a:lnTo>
                  <a:pt x="29200" y="27093"/>
                </a:lnTo>
                <a:lnTo>
                  <a:pt x="28908" y="27072"/>
                </a:lnTo>
                <a:lnTo>
                  <a:pt x="28679" y="27093"/>
                </a:lnTo>
                <a:lnTo>
                  <a:pt x="28470" y="27156"/>
                </a:lnTo>
                <a:lnTo>
                  <a:pt x="28262" y="27239"/>
                </a:lnTo>
                <a:lnTo>
                  <a:pt x="28074" y="27343"/>
                </a:lnTo>
                <a:lnTo>
                  <a:pt x="25863" y="24653"/>
                </a:lnTo>
                <a:lnTo>
                  <a:pt x="25217" y="23860"/>
                </a:lnTo>
                <a:lnTo>
                  <a:pt x="25446" y="23610"/>
                </a:lnTo>
                <a:lnTo>
                  <a:pt x="25676" y="23339"/>
                </a:lnTo>
                <a:lnTo>
                  <a:pt x="25884" y="23047"/>
                </a:lnTo>
                <a:lnTo>
                  <a:pt x="26072" y="22755"/>
                </a:lnTo>
                <a:lnTo>
                  <a:pt x="26280" y="22463"/>
                </a:lnTo>
                <a:lnTo>
                  <a:pt x="26447" y="22150"/>
                </a:lnTo>
                <a:lnTo>
                  <a:pt x="26614" y="21837"/>
                </a:lnTo>
                <a:lnTo>
                  <a:pt x="26781" y="21524"/>
                </a:lnTo>
                <a:lnTo>
                  <a:pt x="29597" y="22275"/>
                </a:lnTo>
                <a:lnTo>
                  <a:pt x="31015" y="22651"/>
                </a:lnTo>
                <a:lnTo>
                  <a:pt x="31015" y="22901"/>
                </a:lnTo>
                <a:lnTo>
                  <a:pt x="31036" y="23151"/>
                </a:lnTo>
                <a:lnTo>
                  <a:pt x="31077" y="23402"/>
                </a:lnTo>
                <a:lnTo>
                  <a:pt x="31140" y="23631"/>
                </a:lnTo>
                <a:lnTo>
                  <a:pt x="31203" y="23756"/>
                </a:lnTo>
                <a:lnTo>
                  <a:pt x="31265" y="23881"/>
                </a:lnTo>
                <a:lnTo>
                  <a:pt x="31432" y="24111"/>
                </a:lnTo>
                <a:lnTo>
                  <a:pt x="31641" y="24298"/>
                </a:lnTo>
                <a:lnTo>
                  <a:pt x="31870" y="24465"/>
                </a:lnTo>
                <a:lnTo>
                  <a:pt x="32016" y="24549"/>
                </a:lnTo>
                <a:lnTo>
                  <a:pt x="32183" y="24632"/>
                </a:lnTo>
                <a:lnTo>
                  <a:pt x="32412" y="24757"/>
                </a:lnTo>
                <a:lnTo>
                  <a:pt x="32663" y="24841"/>
                </a:lnTo>
                <a:lnTo>
                  <a:pt x="32913" y="24924"/>
                </a:lnTo>
                <a:lnTo>
                  <a:pt x="33163" y="24987"/>
                </a:lnTo>
                <a:lnTo>
                  <a:pt x="33330" y="25008"/>
                </a:lnTo>
                <a:lnTo>
                  <a:pt x="33497" y="25028"/>
                </a:lnTo>
                <a:lnTo>
                  <a:pt x="33664" y="25028"/>
                </a:lnTo>
                <a:lnTo>
                  <a:pt x="33831" y="25008"/>
                </a:lnTo>
                <a:lnTo>
                  <a:pt x="33977" y="24966"/>
                </a:lnTo>
                <a:lnTo>
                  <a:pt x="34143" y="24924"/>
                </a:lnTo>
                <a:lnTo>
                  <a:pt x="34289" y="24862"/>
                </a:lnTo>
                <a:lnTo>
                  <a:pt x="34435" y="24778"/>
                </a:lnTo>
                <a:lnTo>
                  <a:pt x="34665" y="24632"/>
                </a:lnTo>
                <a:lnTo>
                  <a:pt x="34853" y="24444"/>
                </a:lnTo>
                <a:lnTo>
                  <a:pt x="35019" y="24236"/>
                </a:lnTo>
                <a:lnTo>
                  <a:pt x="35165" y="24006"/>
                </a:lnTo>
                <a:lnTo>
                  <a:pt x="35270" y="23777"/>
                </a:lnTo>
                <a:lnTo>
                  <a:pt x="35332" y="23527"/>
                </a:lnTo>
                <a:lnTo>
                  <a:pt x="35374" y="23276"/>
                </a:lnTo>
                <a:lnTo>
                  <a:pt x="35395" y="23005"/>
                </a:lnTo>
                <a:lnTo>
                  <a:pt x="35416" y="22838"/>
                </a:lnTo>
                <a:lnTo>
                  <a:pt x="35395" y="22692"/>
                </a:lnTo>
                <a:lnTo>
                  <a:pt x="35395" y="22526"/>
                </a:lnTo>
                <a:lnTo>
                  <a:pt x="35353" y="22359"/>
                </a:lnTo>
                <a:lnTo>
                  <a:pt x="35311" y="22213"/>
                </a:lnTo>
                <a:lnTo>
                  <a:pt x="35249" y="22046"/>
                </a:lnTo>
                <a:lnTo>
                  <a:pt x="35186" y="21900"/>
                </a:lnTo>
                <a:lnTo>
                  <a:pt x="35103" y="21775"/>
                </a:lnTo>
                <a:lnTo>
                  <a:pt x="35019" y="21629"/>
                </a:lnTo>
                <a:lnTo>
                  <a:pt x="34915" y="21504"/>
                </a:lnTo>
                <a:lnTo>
                  <a:pt x="34790" y="21399"/>
                </a:lnTo>
                <a:lnTo>
                  <a:pt x="34686" y="21295"/>
                </a:lnTo>
                <a:lnTo>
                  <a:pt x="34415" y="21107"/>
                </a:lnTo>
                <a:lnTo>
                  <a:pt x="34123" y="20961"/>
                </a:lnTo>
                <a:lnTo>
                  <a:pt x="33810" y="20878"/>
                </a:lnTo>
                <a:lnTo>
                  <a:pt x="33497" y="20794"/>
                </a:lnTo>
                <a:lnTo>
                  <a:pt x="33205" y="20774"/>
                </a:lnTo>
                <a:lnTo>
                  <a:pt x="32913" y="20794"/>
                </a:lnTo>
                <a:lnTo>
                  <a:pt x="32642" y="20836"/>
                </a:lnTo>
                <a:lnTo>
                  <a:pt x="32350" y="20899"/>
                </a:lnTo>
                <a:lnTo>
                  <a:pt x="32099" y="20982"/>
                </a:lnTo>
                <a:lnTo>
                  <a:pt x="31828" y="21086"/>
                </a:lnTo>
                <a:lnTo>
                  <a:pt x="31641" y="21212"/>
                </a:lnTo>
                <a:lnTo>
                  <a:pt x="31474" y="21358"/>
                </a:lnTo>
                <a:lnTo>
                  <a:pt x="31328" y="21524"/>
                </a:lnTo>
                <a:lnTo>
                  <a:pt x="31223" y="21712"/>
                </a:lnTo>
                <a:lnTo>
                  <a:pt x="28012" y="20336"/>
                </a:lnTo>
                <a:lnTo>
                  <a:pt x="27323" y="20044"/>
                </a:lnTo>
                <a:lnTo>
                  <a:pt x="27469" y="19439"/>
                </a:lnTo>
                <a:lnTo>
                  <a:pt x="27574" y="18834"/>
                </a:lnTo>
                <a:lnTo>
                  <a:pt x="27636" y="18208"/>
                </a:lnTo>
                <a:lnTo>
                  <a:pt x="27657" y="17562"/>
                </a:lnTo>
                <a:lnTo>
                  <a:pt x="27636" y="17082"/>
                </a:lnTo>
                <a:lnTo>
                  <a:pt x="30222" y="16498"/>
                </a:lnTo>
                <a:lnTo>
                  <a:pt x="31661" y="16185"/>
                </a:lnTo>
                <a:lnTo>
                  <a:pt x="31766" y="16414"/>
                </a:lnTo>
                <a:lnTo>
                  <a:pt x="31912" y="16623"/>
                </a:lnTo>
                <a:lnTo>
                  <a:pt x="32058" y="16811"/>
                </a:lnTo>
                <a:lnTo>
                  <a:pt x="32225" y="16978"/>
                </a:lnTo>
                <a:lnTo>
                  <a:pt x="32329" y="17082"/>
                </a:lnTo>
                <a:lnTo>
                  <a:pt x="32454" y="17144"/>
                </a:lnTo>
                <a:lnTo>
                  <a:pt x="32704" y="17270"/>
                </a:lnTo>
                <a:lnTo>
                  <a:pt x="32975" y="17374"/>
                </a:lnTo>
                <a:lnTo>
                  <a:pt x="33247" y="17416"/>
                </a:lnTo>
                <a:lnTo>
                  <a:pt x="33434" y="17416"/>
                </a:lnTo>
                <a:lnTo>
                  <a:pt x="33601" y="17395"/>
                </a:lnTo>
                <a:lnTo>
                  <a:pt x="33872" y="17395"/>
                </a:lnTo>
                <a:lnTo>
                  <a:pt x="34123" y="17374"/>
                </a:lnTo>
                <a:lnTo>
                  <a:pt x="34394" y="17332"/>
                </a:lnTo>
                <a:lnTo>
                  <a:pt x="34644" y="17270"/>
                </a:lnTo>
                <a:lnTo>
                  <a:pt x="34811" y="17207"/>
                </a:lnTo>
                <a:lnTo>
                  <a:pt x="34957" y="17144"/>
                </a:lnTo>
                <a:lnTo>
                  <a:pt x="35103" y="17061"/>
                </a:lnTo>
                <a:lnTo>
                  <a:pt x="35228" y="16978"/>
                </a:lnTo>
                <a:lnTo>
                  <a:pt x="35353" y="16873"/>
                </a:lnTo>
                <a:lnTo>
                  <a:pt x="35478" y="16769"/>
                </a:lnTo>
                <a:lnTo>
                  <a:pt x="35583" y="16623"/>
                </a:lnTo>
                <a:lnTo>
                  <a:pt x="35687" y="16498"/>
                </a:lnTo>
                <a:lnTo>
                  <a:pt x="35812" y="16248"/>
                </a:lnTo>
                <a:lnTo>
                  <a:pt x="35895" y="15997"/>
                </a:lnTo>
                <a:lnTo>
                  <a:pt x="35937" y="15747"/>
                </a:lnTo>
                <a:lnTo>
                  <a:pt x="35958" y="15476"/>
                </a:lnTo>
                <a:lnTo>
                  <a:pt x="35937" y="15226"/>
                </a:lnTo>
                <a:lnTo>
                  <a:pt x="35895" y="14975"/>
                </a:lnTo>
                <a:lnTo>
                  <a:pt x="35812" y="14725"/>
                </a:lnTo>
                <a:lnTo>
                  <a:pt x="35708" y="14475"/>
                </a:lnTo>
                <a:lnTo>
                  <a:pt x="35645" y="14329"/>
                </a:lnTo>
                <a:lnTo>
                  <a:pt x="35562" y="14183"/>
                </a:lnTo>
                <a:lnTo>
                  <a:pt x="35478" y="14058"/>
                </a:lnTo>
                <a:lnTo>
                  <a:pt x="35395" y="13932"/>
                </a:lnTo>
                <a:lnTo>
                  <a:pt x="35270" y="13807"/>
                </a:lnTo>
                <a:lnTo>
                  <a:pt x="35145" y="13703"/>
                </a:lnTo>
                <a:lnTo>
                  <a:pt x="35019" y="13599"/>
                </a:lnTo>
                <a:lnTo>
                  <a:pt x="34873" y="13515"/>
                </a:lnTo>
                <a:lnTo>
                  <a:pt x="34727" y="13432"/>
                </a:lnTo>
                <a:lnTo>
                  <a:pt x="34581" y="13369"/>
                </a:lnTo>
                <a:lnTo>
                  <a:pt x="34435" y="13328"/>
                </a:lnTo>
                <a:lnTo>
                  <a:pt x="34289" y="13286"/>
                </a:lnTo>
                <a:lnTo>
                  <a:pt x="33977" y="13244"/>
                </a:lnTo>
                <a:lnTo>
                  <a:pt x="33643" y="13265"/>
                </a:lnTo>
                <a:lnTo>
                  <a:pt x="33330" y="13307"/>
                </a:lnTo>
                <a:lnTo>
                  <a:pt x="32996" y="13411"/>
                </a:lnTo>
                <a:lnTo>
                  <a:pt x="32746" y="13515"/>
                </a:lnTo>
                <a:lnTo>
                  <a:pt x="32496" y="13661"/>
                </a:lnTo>
                <a:lnTo>
                  <a:pt x="32266" y="13807"/>
                </a:lnTo>
                <a:lnTo>
                  <a:pt x="32037" y="13995"/>
                </a:lnTo>
                <a:lnTo>
                  <a:pt x="31849" y="14204"/>
                </a:lnTo>
                <a:lnTo>
                  <a:pt x="31661" y="14412"/>
                </a:lnTo>
                <a:lnTo>
                  <a:pt x="31536" y="14600"/>
                </a:lnTo>
                <a:lnTo>
                  <a:pt x="31453" y="14808"/>
                </a:lnTo>
                <a:lnTo>
                  <a:pt x="31411" y="15038"/>
                </a:lnTo>
                <a:lnTo>
                  <a:pt x="31411" y="15246"/>
                </a:lnTo>
                <a:lnTo>
                  <a:pt x="27928" y="15518"/>
                </a:lnTo>
                <a:lnTo>
                  <a:pt x="27428" y="15538"/>
                </a:lnTo>
                <a:lnTo>
                  <a:pt x="27344" y="15163"/>
                </a:lnTo>
                <a:lnTo>
                  <a:pt x="27219" y="14788"/>
                </a:lnTo>
                <a:lnTo>
                  <a:pt x="27094" y="14412"/>
                </a:lnTo>
                <a:lnTo>
                  <a:pt x="26969" y="14037"/>
                </a:lnTo>
                <a:lnTo>
                  <a:pt x="26802" y="13682"/>
                </a:lnTo>
                <a:lnTo>
                  <a:pt x="26635" y="13328"/>
                </a:lnTo>
                <a:lnTo>
                  <a:pt x="26447" y="12994"/>
                </a:lnTo>
                <a:lnTo>
                  <a:pt x="26260" y="12660"/>
                </a:lnTo>
                <a:lnTo>
                  <a:pt x="28116" y="11096"/>
                </a:lnTo>
                <a:lnTo>
                  <a:pt x="29263" y="10157"/>
                </a:lnTo>
                <a:lnTo>
                  <a:pt x="29451" y="10282"/>
                </a:lnTo>
                <a:lnTo>
                  <a:pt x="29659" y="10408"/>
                </a:lnTo>
                <a:lnTo>
                  <a:pt x="29889" y="10512"/>
                </a:lnTo>
                <a:lnTo>
                  <a:pt x="30118" y="10595"/>
                </a:lnTo>
                <a:lnTo>
                  <a:pt x="30264" y="10616"/>
                </a:lnTo>
                <a:lnTo>
                  <a:pt x="30410" y="10637"/>
                </a:lnTo>
                <a:lnTo>
                  <a:pt x="30681" y="10637"/>
                </a:lnTo>
                <a:lnTo>
                  <a:pt x="30952" y="10595"/>
                </a:lnTo>
                <a:lnTo>
                  <a:pt x="31223" y="10491"/>
                </a:lnTo>
                <a:lnTo>
                  <a:pt x="31390" y="10428"/>
                </a:lnTo>
                <a:lnTo>
                  <a:pt x="31536" y="10324"/>
                </a:lnTo>
                <a:lnTo>
                  <a:pt x="31766" y="10199"/>
                </a:lnTo>
                <a:lnTo>
                  <a:pt x="31995" y="10053"/>
                </a:lnTo>
                <a:lnTo>
                  <a:pt x="32204" y="9907"/>
                </a:lnTo>
                <a:lnTo>
                  <a:pt x="32391" y="9740"/>
                </a:lnTo>
                <a:lnTo>
                  <a:pt x="32517" y="9615"/>
                </a:lnTo>
                <a:lnTo>
                  <a:pt x="32621" y="9490"/>
                </a:lnTo>
                <a:lnTo>
                  <a:pt x="32704" y="9344"/>
                </a:lnTo>
                <a:lnTo>
                  <a:pt x="32788" y="9198"/>
                </a:lnTo>
                <a:lnTo>
                  <a:pt x="32850" y="9052"/>
                </a:lnTo>
                <a:lnTo>
                  <a:pt x="32913" y="8906"/>
                </a:lnTo>
                <a:lnTo>
                  <a:pt x="32934" y="8739"/>
                </a:lnTo>
                <a:lnTo>
                  <a:pt x="32955" y="8572"/>
                </a:lnTo>
                <a:lnTo>
                  <a:pt x="32955" y="8301"/>
                </a:lnTo>
                <a:lnTo>
                  <a:pt x="32934" y="8030"/>
                </a:lnTo>
                <a:lnTo>
                  <a:pt x="32850" y="7780"/>
                </a:lnTo>
                <a:lnTo>
                  <a:pt x="32746" y="7550"/>
                </a:lnTo>
                <a:lnTo>
                  <a:pt x="32621" y="7321"/>
                </a:lnTo>
                <a:lnTo>
                  <a:pt x="32454" y="7112"/>
                </a:lnTo>
                <a:lnTo>
                  <a:pt x="32266" y="6925"/>
                </a:lnTo>
                <a:lnTo>
                  <a:pt x="32058" y="6758"/>
                </a:lnTo>
                <a:lnTo>
                  <a:pt x="31933" y="6653"/>
                </a:lnTo>
                <a:lnTo>
                  <a:pt x="31807" y="6570"/>
                </a:lnTo>
                <a:lnTo>
                  <a:pt x="31661" y="6487"/>
                </a:lnTo>
                <a:lnTo>
                  <a:pt x="31515" y="6424"/>
                </a:lnTo>
                <a:lnTo>
                  <a:pt x="31369" y="6361"/>
                </a:lnTo>
                <a:lnTo>
                  <a:pt x="31203" y="6320"/>
                </a:lnTo>
                <a:lnTo>
                  <a:pt x="31036" y="6299"/>
                </a:lnTo>
                <a:lnTo>
                  <a:pt x="30556" y="6299"/>
                </a:lnTo>
                <a:lnTo>
                  <a:pt x="30410" y="6320"/>
                </a:lnTo>
                <a:lnTo>
                  <a:pt x="30243" y="6361"/>
                </a:lnTo>
                <a:lnTo>
                  <a:pt x="29951" y="6487"/>
                </a:lnTo>
                <a:lnTo>
                  <a:pt x="29659" y="6633"/>
                </a:lnTo>
                <a:lnTo>
                  <a:pt x="29409" y="6820"/>
                </a:lnTo>
                <a:lnTo>
                  <a:pt x="29159" y="7050"/>
                </a:lnTo>
                <a:lnTo>
                  <a:pt x="28992" y="7279"/>
                </a:lnTo>
                <a:lnTo>
                  <a:pt x="28825" y="7509"/>
                </a:lnTo>
                <a:lnTo>
                  <a:pt x="28700" y="7759"/>
                </a:lnTo>
                <a:lnTo>
                  <a:pt x="28596" y="8030"/>
                </a:lnTo>
                <a:lnTo>
                  <a:pt x="28491" y="8301"/>
                </a:lnTo>
                <a:lnTo>
                  <a:pt x="28450" y="8572"/>
                </a:lnTo>
                <a:lnTo>
                  <a:pt x="28429" y="8802"/>
                </a:lnTo>
                <a:lnTo>
                  <a:pt x="28450" y="9031"/>
                </a:lnTo>
                <a:lnTo>
                  <a:pt x="28512" y="9240"/>
                </a:lnTo>
                <a:lnTo>
                  <a:pt x="28596" y="9427"/>
                </a:lnTo>
                <a:lnTo>
                  <a:pt x="25634" y="11263"/>
                </a:lnTo>
                <a:lnTo>
                  <a:pt x="25363" y="11430"/>
                </a:lnTo>
                <a:lnTo>
                  <a:pt x="25092" y="11138"/>
                </a:lnTo>
                <a:lnTo>
                  <a:pt x="24800" y="10846"/>
                </a:lnTo>
                <a:lnTo>
                  <a:pt x="24508" y="10574"/>
                </a:lnTo>
                <a:lnTo>
                  <a:pt x="24195" y="10324"/>
                </a:lnTo>
                <a:lnTo>
                  <a:pt x="23882" y="10074"/>
                </a:lnTo>
                <a:lnTo>
                  <a:pt x="23548" y="9824"/>
                </a:lnTo>
                <a:lnTo>
                  <a:pt x="23214" y="9615"/>
                </a:lnTo>
                <a:lnTo>
                  <a:pt x="22881" y="9406"/>
                </a:lnTo>
                <a:lnTo>
                  <a:pt x="23778" y="7258"/>
                </a:lnTo>
                <a:lnTo>
                  <a:pt x="24341" y="5903"/>
                </a:lnTo>
                <a:lnTo>
                  <a:pt x="24591" y="5923"/>
                </a:lnTo>
                <a:lnTo>
                  <a:pt x="24820" y="5944"/>
                </a:lnTo>
                <a:lnTo>
                  <a:pt x="25071" y="5923"/>
                </a:lnTo>
                <a:lnTo>
                  <a:pt x="25321" y="5882"/>
                </a:lnTo>
                <a:lnTo>
                  <a:pt x="25446" y="5861"/>
                </a:lnTo>
                <a:lnTo>
                  <a:pt x="25571" y="5798"/>
                </a:lnTo>
                <a:lnTo>
                  <a:pt x="25822" y="5673"/>
                </a:lnTo>
                <a:lnTo>
                  <a:pt x="26051" y="5506"/>
                </a:lnTo>
                <a:lnTo>
                  <a:pt x="26260" y="5298"/>
                </a:lnTo>
                <a:lnTo>
                  <a:pt x="26364" y="5152"/>
                </a:lnTo>
                <a:lnTo>
                  <a:pt x="26447" y="5006"/>
                </a:lnTo>
                <a:lnTo>
                  <a:pt x="26593" y="4797"/>
                </a:lnTo>
                <a:lnTo>
                  <a:pt x="26718" y="4568"/>
                </a:lnTo>
                <a:lnTo>
                  <a:pt x="26844" y="4317"/>
                </a:lnTo>
                <a:lnTo>
                  <a:pt x="26927" y="4067"/>
                </a:lnTo>
                <a:lnTo>
                  <a:pt x="26990" y="3921"/>
                </a:lnTo>
                <a:lnTo>
                  <a:pt x="27010" y="3754"/>
                </a:lnTo>
                <a:lnTo>
                  <a:pt x="27031" y="3587"/>
                </a:lnTo>
                <a:lnTo>
                  <a:pt x="27031" y="3421"/>
                </a:lnTo>
                <a:lnTo>
                  <a:pt x="27031" y="3254"/>
                </a:lnTo>
                <a:lnTo>
                  <a:pt x="27010" y="3108"/>
                </a:lnTo>
                <a:lnTo>
                  <a:pt x="26969" y="2941"/>
                </a:lnTo>
                <a:lnTo>
                  <a:pt x="26906" y="2774"/>
                </a:lnTo>
                <a:lnTo>
                  <a:pt x="26781" y="2545"/>
                </a:lnTo>
                <a:lnTo>
                  <a:pt x="26614" y="2315"/>
                </a:lnTo>
                <a:lnTo>
                  <a:pt x="26447" y="2127"/>
                </a:lnTo>
                <a:lnTo>
                  <a:pt x="26239" y="1961"/>
                </a:lnTo>
                <a:lnTo>
                  <a:pt x="26009" y="1835"/>
                </a:lnTo>
                <a:lnTo>
                  <a:pt x="25780" y="1731"/>
                </a:lnTo>
                <a:lnTo>
                  <a:pt x="25530" y="1648"/>
                </a:lnTo>
                <a:lnTo>
                  <a:pt x="25258" y="1606"/>
                </a:lnTo>
                <a:lnTo>
                  <a:pt x="25112" y="1564"/>
                </a:lnTo>
                <a:lnTo>
                  <a:pt x="24946" y="1543"/>
                </a:lnTo>
                <a:lnTo>
                  <a:pt x="24633" y="1543"/>
                </a:lnTo>
                <a:lnTo>
                  <a:pt x="24466" y="1564"/>
                </a:lnTo>
                <a:lnTo>
                  <a:pt x="24299" y="1606"/>
                </a:lnTo>
                <a:lnTo>
                  <a:pt x="24153" y="1648"/>
                </a:lnTo>
                <a:lnTo>
                  <a:pt x="24007" y="1710"/>
                </a:lnTo>
                <a:lnTo>
                  <a:pt x="23861" y="1794"/>
                </a:lnTo>
                <a:lnTo>
                  <a:pt x="23736" y="1877"/>
                </a:lnTo>
                <a:lnTo>
                  <a:pt x="23590" y="1981"/>
                </a:lnTo>
                <a:lnTo>
                  <a:pt x="23486" y="2086"/>
                </a:lnTo>
                <a:lnTo>
                  <a:pt x="23256" y="2315"/>
                </a:lnTo>
                <a:lnTo>
                  <a:pt x="23089" y="2586"/>
                </a:lnTo>
                <a:lnTo>
                  <a:pt x="22943" y="2878"/>
                </a:lnTo>
                <a:lnTo>
                  <a:pt x="22839" y="3191"/>
                </a:lnTo>
                <a:lnTo>
                  <a:pt x="22776" y="3462"/>
                </a:lnTo>
                <a:lnTo>
                  <a:pt x="22735" y="3754"/>
                </a:lnTo>
                <a:lnTo>
                  <a:pt x="22735" y="4046"/>
                </a:lnTo>
                <a:lnTo>
                  <a:pt x="22776" y="4317"/>
                </a:lnTo>
                <a:lnTo>
                  <a:pt x="22818" y="4589"/>
                </a:lnTo>
                <a:lnTo>
                  <a:pt x="22881" y="4860"/>
                </a:lnTo>
                <a:lnTo>
                  <a:pt x="22985" y="5089"/>
                </a:lnTo>
                <a:lnTo>
                  <a:pt x="23110" y="5277"/>
                </a:lnTo>
                <a:lnTo>
                  <a:pt x="23256" y="5423"/>
                </a:lnTo>
                <a:lnTo>
                  <a:pt x="23423" y="5569"/>
                </a:lnTo>
                <a:lnTo>
                  <a:pt x="21629" y="8551"/>
                </a:lnTo>
                <a:lnTo>
                  <a:pt x="21504" y="8781"/>
                </a:lnTo>
                <a:lnTo>
                  <a:pt x="21129" y="8656"/>
                </a:lnTo>
                <a:lnTo>
                  <a:pt x="20753" y="8531"/>
                </a:lnTo>
                <a:lnTo>
                  <a:pt x="20357" y="8447"/>
                </a:lnTo>
                <a:lnTo>
                  <a:pt x="19961" y="8364"/>
                </a:lnTo>
                <a:lnTo>
                  <a:pt x="19564" y="8301"/>
                </a:lnTo>
                <a:lnTo>
                  <a:pt x="19168" y="8259"/>
                </a:lnTo>
                <a:lnTo>
                  <a:pt x="18751" y="8218"/>
                </a:lnTo>
                <a:lnTo>
                  <a:pt x="18334" y="8218"/>
                </a:lnTo>
                <a:lnTo>
                  <a:pt x="18146" y="5861"/>
                </a:lnTo>
                <a:lnTo>
                  <a:pt x="18021" y="4380"/>
                </a:lnTo>
                <a:lnTo>
                  <a:pt x="18251" y="4297"/>
                </a:lnTo>
                <a:lnTo>
                  <a:pt x="18480" y="4192"/>
                </a:lnTo>
                <a:lnTo>
                  <a:pt x="18689" y="4067"/>
                </a:lnTo>
                <a:lnTo>
                  <a:pt x="18876" y="3942"/>
                </a:lnTo>
                <a:lnTo>
                  <a:pt x="18981" y="3838"/>
                </a:lnTo>
                <a:lnTo>
                  <a:pt x="19085" y="3733"/>
                </a:lnTo>
                <a:lnTo>
                  <a:pt x="19231" y="3504"/>
                </a:lnTo>
                <a:lnTo>
                  <a:pt x="19356" y="3233"/>
                </a:lnTo>
                <a:lnTo>
                  <a:pt x="19439" y="2962"/>
                </a:lnTo>
                <a:lnTo>
                  <a:pt x="19460" y="2795"/>
                </a:lnTo>
                <a:lnTo>
                  <a:pt x="19481" y="2628"/>
                </a:lnTo>
                <a:lnTo>
                  <a:pt x="19502" y="2357"/>
                </a:lnTo>
                <a:lnTo>
                  <a:pt x="19523" y="2107"/>
                </a:lnTo>
                <a:lnTo>
                  <a:pt x="19502" y="1835"/>
                </a:lnTo>
                <a:lnTo>
                  <a:pt x="19481" y="1564"/>
                </a:lnTo>
                <a:lnTo>
                  <a:pt x="19460" y="1418"/>
                </a:lnTo>
                <a:lnTo>
                  <a:pt x="19398" y="1251"/>
                </a:lnTo>
                <a:lnTo>
                  <a:pt x="19356" y="1105"/>
                </a:lnTo>
                <a:lnTo>
                  <a:pt x="19272" y="939"/>
                </a:lnTo>
                <a:lnTo>
                  <a:pt x="19189" y="813"/>
                </a:lnTo>
                <a:lnTo>
                  <a:pt x="19085" y="667"/>
                </a:lnTo>
                <a:lnTo>
                  <a:pt x="18981" y="563"/>
                </a:lnTo>
                <a:lnTo>
                  <a:pt x="18855" y="438"/>
                </a:lnTo>
                <a:lnTo>
                  <a:pt x="18626" y="292"/>
                </a:lnTo>
                <a:lnTo>
                  <a:pt x="18397" y="167"/>
                </a:lnTo>
                <a:lnTo>
                  <a:pt x="18146" y="83"/>
                </a:lnTo>
                <a:lnTo>
                  <a:pt x="17896" y="21"/>
                </a:lnTo>
                <a:lnTo>
                  <a:pt x="1762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157813" y="3733046"/>
            <a:ext cx="365873" cy="365659"/>
          </a:xfrm>
          <a:custGeom>
            <a:avLst/>
            <a:gdLst/>
            <a:ahLst/>
            <a:cxnLst/>
            <a:rect l="l" t="t" r="r" b="b"/>
            <a:pathLst>
              <a:path w="35958" h="35937" extrusionOk="0">
                <a:moveTo>
                  <a:pt x="17625" y="0"/>
                </a:moveTo>
                <a:lnTo>
                  <a:pt x="17375" y="21"/>
                </a:lnTo>
                <a:lnTo>
                  <a:pt x="17103" y="63"/>
                </a:lnTo>
                <a:lnTo>
                  <a:pt x="16853" y="146"/>
                </a:lnTo>
                <a:lnTo>
                  <a:pt x="16707" y="188"/>
                </a:lnTo>
                <a:lnTo>
                  <a:pt x="16561" y="250"/>
                </a:lnTo>
                <a:lnTo>
                  <a:pt x="16415" y="313"/>
                </a:lnTo>
                <a:lnTo>
                  <a:pt x="16269" y="396"/>
                </a:lnTo>
                <a:lnTo>
                  <a:pt x="16144" y="480"/>
                </a:lnTo>
                <a:lnTo>
                  <a:pt x="16019" y="584"/>
                </a:lnTo>
                <a:lnTo>
                  <a:pt x="15894" y="709"/>
                </a:lnTo>
                <a:lnTo>
                  <a:pt x="15789" y="834"/>
                </a:lnTo>
                <a:lnTo>
                  <a:pt x="15706" y="959"/>
                </a:lnTo>
                <a:lnTo>
                  <a:pt x="15623" y="1105"/>
                </a:lnTo>
                <a:lnTo>
                  <a:pt x="15560" y="1251"/>
                </a:lnTo>
                <a:lnTo>
                  <a:pt x="15497" y="1397"/>
                </a:lnTo>
                <a:lnTo>
                  <a:pt x="15414" y="1710"/>
                </a:lnTo>
                <a:lnTo>
                  <a:pt x="15372" y="2023"/>
                </a:lnTo>
                <a:lnTo>
                  <a:pt x="15393" y="2357"/>
                </a:lnTo>
                <a:lnTo>
                  <a:pt x="15435" y="2670"/>
                </a:lnTo>
                <a:lnTo>
                  <a:pt x="15518" y="2941"/>
                </a:lnTo>
                <a:lnTo>
                  <a:pt x="15623" y="3212"/>
                </a:lnTo>
                <a:lnTo>
                  <a:pt x="15748" y="3462"/>
                </a:lnTo>
                <a:lnTo>
                  <a:pt x="15894" y="3713"/>
                </a:lnTo>
                <a:lnTo>
                  <a:pt x="16061" y="3942"/>
                </a:lnTo>
                <a:lnTo>
                  <a:pt x="16248" y="4130"/>
                </a:lnTo>
                <a:lnTo>
                  <a:pt x="16436" y="4297"/>
                </a:lnTo>
                <a:lnTo>
                  <a:pt x="16624" y="4401"/>
                </a:lnTo>
                <a:lnTo>
                  <a:pt x="16832" y="4463"/>
                </a:lnTo>
                <a:lnTo>
                  <a:pt x="17041" y="4505"/>
                </a:lnTo>
                <a:lnTo>
                  <a:pt x="16832" y="7988"/>
                </a:lnTo>
                <a:lnTo>
                  <a:pt x="16811" y="8322"/>
                </a:lnTo>
                <a:lnTo>
                  <a:pt x="16353" y="8426"/>
                </a:lnTo>
                <a:lnTo>
                  <a:pt x="15894" y="8531"/>
                </a:lnTo>
                <a:lnTo>
                  <a:pt x="15435" y="8656"/>
                </a:lnTo>
                <a:lnTo>
                  <a:pt x="14997" y="8823"/>
                </a:lnTo>
                <a:lnTo>
                  <a:pt x="14559" y="8989"/>
                </a:lnTo>
                <a:lnTo>
                  <a:pt x="14142" y="9177"/>
                </a:lnTo>
                <a:lnTo>
                  <a:pt x="13725" y="9406"/>
                </a:lnTo>
                <a:lnTo>
                  <a:pt x="13328" y="9636"/>
                </a:lnTo>
                <a:lnTo>
                  <a:pt x="11847" y="7571"/>
                </a:lnTo>
                <a:lnTo>
                  <a:pt x="10992" y="6361"/>
                </a:lnTo>
                <a:lnTo>
                  <a:pt x="11138" y="6174"/>
                </a:lnTo>
                <a:lnTo>
                  <a:pt x="11284" y="5965"/>
                </a:lnTo>
                <a:lnTo>
                  <a:pt x="11409" y="5757"/>
                </a:lnTo>
                <a:lnTo>
                  <a:pt x="11493" y="5527"/>
                </a:lnTo>
                <a:lnTo>
                  <a:pt x="11535" y="5402"/>
                </a:lnTo>
                <a:lnTo>
                  <a:pt x="11555" y="5256"/>
                </a:lnTo>
                <a:lnTo>
                  <a:pt x="11576" y="4964"/>
                </a:lnTo>
                <a:lnTo>
                  <a:pt x="11555" y="4693"/>
                </a:lnTo>
                <a:lnTo>
                  <a:pt x="11472" y="4422"/>
                </a:lnTo>
                <a:lnTo>
                  <a:pt x="11409" y="4255"/>
                </a:lnTo>
                <a:lnTo>
                  <a:pt x="11347" y="4109"/>
                </a:lnTo>
                <a:lnTo>
                  <a:pt x="11243" y="3859"/>
                </a:lnTo>
                <a:lnTo>
                  <a:pt x="11097" y="3629"/>
                </a:lnTo>
                <a:lnTo>
                  <a:pt x="10971" y="3400"/>
                </a:lnTo>
                <a:lnTo>
                  <a:pt x="10805" y="3191"/>
                </a:lnTo>
                <a:lnTo>
                  <a:pt x="10700" y="3066"/>
                </a:lnTo>
                <a:lnTo>
                  <a:pt x="10575" y="2962"/>
                </a:lnTo>
                <a:lnTo>
                  <a:pt x="10450" y="2857"/>
                </a:lnTo>
                <a:lnTo>
                  <a:pt x="10304" y="2774"/>
                </a:lnTo>
                <a:lnTo>
                  <a:pt x="10158" y="2691"/>
                </a:lnTo>
                <a:lnTo>
                  <a:pt x="10012" y="2628"/>
                </a:lnTo>
                <a:lnTo>
                  <a:pt x="9845" y="2586"/>
                </a:lnTo>
                <a:lnTo>
                  <a:pt x="9678" y="2545"/>
                </a:lnTo>
                <a:lnTo>
                  <a:pt x="9407" y="2524"/>
                </a:lnTo>
                <a:lnTo>
                  <a:pt x="9157" y="2545"/>
                </a:lnTo>
                <a:lnTo>
                  <a:pt x="8886" y="2586"/>
                </a:lnTo>
                <a:lnTo>
                  <a:pt x="8656" y="2691"/>
                </a:lnTo>
                <a:lnTo>
                  <a:pt x="8406" y="2795"/>
                </a:lnTo>
                <a:lnTo>
                  <a:pt x="8197" y="2941"/>
                </a:lnTo>
                <a:lnTo>
                  <a:pt x="7989" y="3108"/>
                </a:lnTo>
                <a:lnTo>
                  <a:pt x="7822" y="3316"/>
                </a:lnTo>
                <a:lnTo>
                  <a:pt x="7718" y="3421"/>
                </a:lnTo>
                <a:lnTo>
                  <a:pt x="7613" y="3546"/>
                </a:lnTo>
                <a:lnTo>
                  <a:pt x="7530" y="3692"/>
                </a:lnTo>
                <a:lnTo>
                  <a:pt x="7447" y="3817"/>
                </a:lnTo>
                <a:lnTo>
                  <a:pt x="7384" y="3984"/>
                </a:lnTo>
                <a:lnTo>
                  <a:pt x="7322" y="4130"/>
                </a:lnTo>
                <a:lnTo>
                  <a:pt x="7280" y="4297"/>
                </a:lnTo>
                <a:lnTo>
                  <a:pt x="7259" y="4463"/>
                </a:lnTo>
                <a:lnTo>
                  <a:pt x="7238" y="4609"/>
                </a:lnTo>
                <a:lnTo>
                  <a:pt x="7259" y="4776"/>
                </a:lnTo>
                <a:lnTo>
                  <a:pt x="7259" y="4922"/>
                </a:lnTo>
                <a:lnTo>
                  <a:pt x="7301" y="5089"/>
                </a:lnTo>
                <a:lnTo>
                  <a:pt x="7384" y="5402"/>
                </a:lnTo>
                <a:lnTo>
                  <a:pt x="7509" y="5694"/>
                </a:lnTo>
                <a:lnTo>
                  <a:pt x="7697" y="5965"/>
                </a:lnTo>
                <a:lnTo>
                  <a:pt x="7905" y="6215"/>
                </a:lnTo>
                <a:lnTo>
                  <a:pt x="8093" y="6424"/>
                </a:lnTo>
                <a:lnTo>
                  <a:pt x="8323" y="6591"/>
                </a:lnTo>
                <a:lnTo>
                  <a:pt x="8573" y="6737"/>
                </a:lnTo>
                <a:lnTo>
                  <a:pt x="8823" y="6862"/>
                </a:lnTo>
                <a:lnTo>
                  <a:pt x="9073" y="6987"/>
                </a:lnTo>
                <a:lnTo>
                  <a:pt x="9345" y="7050"/>
                </a:lnTo>
                <a:lnTo>
                  <a:pt x="9574" y="7091"/>
                </a:lnTo>
                <a:lnTo>
                  <a:pt x="9803" y="7091"/>
                </a:lnTo>
                <a:lnTo>
                  <a:pt x="10012" y="7050"/>
                </a:lnTo>
                <a:lnTo>
                  <a:pt x="10221" y="6966"/>
                </a:lnTo>
                <a:lnTo>
                  <a:pt x="11827" y="10053"/>
                </a:lnTo>
                <a:lnTo>
                  <a:pt x="12098" y="10574"/>
                </a:lnTo>
                <a:lnTo>
                  <a:pt x="11827" y="10825"/>
                </a:lnTo>
                <a:lnTo>
                  <a:pt x="11555" y="11075"/>
                </a:lnTo>
                <a:lnTo>
                  <a:pt x="11305" y="11367"/>
                </a:lnTo>
                <a:lnTo>
                  <a:pt x="11055" y="11638"/>
                </a:lnTo>
                <a:lnTo>
                  <a:pt x="10825" y="11951"/>
                </a:lnTo>
                <a:lnTo>
                  <a:pt x="10596" y="12243"/>
                </a:lnTo>
                <a:lnTo>
                  <a:pt x="10387" y="12556"/>
                </a:lnTo>
                <a:lnTo>
                  <a:pt x="10200" y="12890"/>
                </a:lnTo>
                <a:lnTo>
                  <a:pt x="7697" y="11617"/>
                </a:lnTo>
                <a:lnTo>
                  <a:pt x="6383" y="10950"/>
                </a:lnTo>
                <a:lnTo>
                  <a:pt x="6425" y="10700"/>
                </a:lnTo>
                <a:lnTo>
                  <a:pt x="6466" y="10470"/>
                </a:lnTo>
                <a:lnTo>
                  <a:pt x="6466" y="10220"/>
                </a:lnTo>
                <a:lnTo>
                  <a:pt x="6446" y="9970"/>
                </a:lnTo>
                <a:lnTo>
                  <a:pt x="6425" y="9844"/>
                </a:lnTo>
                <a:lnTo>
                  <a:pt x="6383" y="9698"/>
                </a:lnTo>
                <a:lnTo>
                  <a:pt x="6258" y="9448"/>
                </a:lnTo>
                <a:lnTo>
                  <a:pt x="6112" y="9198"/>
                </a:lnTo>
                <a:lnTo>
                  <a:pt x="5924" y="8989"/>
                </a:lnTo>
                <a:lnTo>
                  <a:pt x="5799" y="8885"/>
                </a:lnTo>
                <a:lnTo>
                  <a:pt x="5653" y="8781"/>
                </a:lnTo>
                <a:lnTo>
                  <a:pt x="5444" y="8614"/>
                </a:lnTo>
                <a:lnTo>
                  <a:pt x="5215" y="8468"/>
                </a:lnTo>
                <a:lnTo>
                  <a:pt x="4986" y="8343"/>
                </a:lnTo>
                <a:lnTo>
                  <a:pt x="4756" y="8218"/>
                </a:lnTo>
                <a:lnTo>
                  <a:pt x="4610" y="8155"/>
                </a:lnTo>
                <a:lnTo>
                  <a:pt x="4443" y="8113"/>
                </a:lnTo>
                <a:lnTo>
                  <a:pt x="4276" y="8093"/>
                </a:lnTo>
                <a:lnTo>
                  <a:pt x="4110" y="8072"/>
                </a:lnTo>
                <a:lnTo>
                  <a:pt x="3964" y="8072"/>
                </a:lnTo>
                <a:lnTo>
                  <a:pt x="3797" y="8093"/>
                </a:lnTo>
                <a:lnTo>
                  <a:pt x="3630" y="8113"/>
                </a:lnTo>
                <a:lnTo>
                  <a:pt x="3463" y="8155"/>
                </a:lnTo>
                <a:lnTo>
                  <a:pt x="3213" y="8259"/>
                </a:lnTo>
                <a:lnTo>
                  <a:pt x="2983" y="8405"/>
                </a:lnTo>
                <a:lnTo>
                  <a:pt x="2796" y="8572"/>
                </a:lnTo>
                <a:lnTo>
                  <a:pt x="2608" y="8760"/>
                </a:lnTo>
                <a:lnTo>
                  <a:pt x="2462" y="8968"/>
                </a:lnTo>
                <a:lnTo>
                  <a:pt x="2337" y="9198"/>
                </a:lnTo>
                <a:lnTo>
                  <a:pt x="2232" y="9448"/>
                </a:lnTo>
                <a:lnTo>
                  <a:pt x="2170" y="9698"/>
                </a:lnTo>
                <a:lnTo>
                  <a:pt x="2128" y="9844"/>
                </a:lnTo>
                <a:lnTo>
                  <a:pt x="2086" y="10011"/>
                </a:lnTo>
                <a:lnTo>
                  <a:pt x="2066" y="10178"/>
                </a:lnTo>
                <a:lnTo>
                  <a:pt x="2066" y="10324"/>
                </a:lnTo>
                <a:lnTo>
                  <a:pt x="2086" y="10491"/>
                </a:lnTo>
                <a:lnTo>
                  <a:pt x="2107" y="10658"/>
                </a:lnTo>
                <a:lnTo>
                  <a:pt x="2149" y="10825"/>
                </a:lnTo>
                <a:lnTo>
                  <a:pt x="2191" y="10971"/>
                </a:lnTo>
                <a:lnTo>
                  <a:pt x="2253" y="11117"/>
                </a:lnTo>
                <a:lnTo>
                  <a:pt x="2337" y="11263"/>
                </a:lnTo>
                <a:lnTo>
                  <a:pt x="2420" y="11388"/>
                </a:lnTo>
                <a:lnTo>
                  <a:pt x="2504" y="11513"/>
                </a:lnTo>
                <a:lnTo>
                  <a:pt x="2733" y="11742"/>
                </a:lnTo>
                <a:lnTo>
                  <a:pt x="2983" y="11951"/>
                </a:lnTo>
                <a:lnTo>
                  <a:pt x="3275" y="12118"/>
                </a:lnTo>
                <a:lnTo>
                  <a:pt x="3567" y="12243"/>
                </a:lnTo>
                <a:lnTo>
                  <a:pt x="3838" y="12326"/>
                </a:lnTo>
                <a:lnTo>
                  <a:pt x="4130" y="12368"/>
                </a:lnTo>
                <a:lnTo>
                  <a:pt x="4402" y="12410"/>
                </a:lnTo>
                <a:lnTo>
                  <a:pt x="4694" y="12389"/>
                </a:lnTo>
                <a:lnTo>
                  <a:pt x="4965" y="12368"/>
                </a:lnTo>
                <a:lnTo>
                  <a:pt x="5236" y="12326"/>
                </a:lnTo>
                <a:lnTo>
                  <a:pt x="5465" y="12243"/>
                </a:lnTo>
                <a:lnTo>
                  <a:pt x="5653" y="12139"/>
                </a:lnTo>
                <a:lnTo>
                  <a:pt x="5841" y="11993"/>
                </a:lnTo>
                <a:lnTo>
                  <a:pt x="5987" y="11847"/>
                </a:lnTo>
                <a:lnTo>
                  <a:pt x="8823" y="13849"/>
                </a:lnTo>
                <a:lnTo>
                  <a:pt x="9511" y="14329"/>
                </a:lnTo>
                <a:lnTo>
                  <a:pt x="9407" y="14662"/>
                </a:lnTo>
                <a:lnTo>
                  <a:pt x="9303" y="14996"/>
                </a:lnTo>
                <a:lnTo>
                  <a:pt x="9219" y="15330"/>
                </a:lnTo>
                <a:lnTo>
                  <a:pt x="9136" y="15684"/>
                </a:lnTo>
                <a:lnTo>
                  <a:pt x="9073" y="16018"/>
                </a:lnTo>
                <a:lnTo>
                  <a:pt x="9011" y="16373"/>
                </a:lnTo>
                <a:lnTo>
                  <a:pt x="8969" y="16748"/>
                </a:lnTo>
                <a:lnTo>
                  <a:pt x="8948" y="17103"/>
                </a:lnTo>
                <a:lnTo>
                  <a:pt x="5882" y="17124"/>
                </a:lnTo>
                <a:lnTo>
                  <a:pt x="4402" y="17144"/>
                </a:lnTo>
                <a:lnTo>
                  <a:pt x="4339" y="16894"/>
                </a:lnTo>
                <a:lnTo>
                  <a:pt x="4256" y="16665"/>
                </a:lnTo>
                <a:lnTo>
                  <a:pt x="4151" y="16456"/>
                </a:lnTo>
                <a:lnTo>
                  <a:pt x="4005" y="16248"/>
                </a:lnTo>
                <a:lnTo>
                  <a:pt x="3922" y="16143"/>
                </a:lnTo>
                <a:lnTo>
                  <a:pt x="3838" y="16039"/>
                </a:lnTo>
                <a:lnTo>
                  <a:pt x="3609" y="15851"/>
                </a:lnTo>
                <a:lnTo>
                  <a:pt x="3359" y="15726"/>
                </a:lnTo>
                <a:lnTo>
                  <a:pt x="3088" y="15622"/>
                </a:lnTo>
                <a:lnTo>
                  <a:pt x="2921" y="15580"/>
                </a:lnTo>
                <a:lnTo>
                  <a:pt x="2754" y="15559"/>
                </a:lnTo>
                <a:lnTo>
                  <a:pt x="2504" y="15497"/>
                </a:lnTo>
                <a:lnTo>
                  <a:pt x="2232" y="15476"/>
                </a:lnTo>
                <a:lnTo>
                  <a:pt x="1961" y="15455"/>
                </a:lnTo>
                <a:lnTo>
                  <a:pt x="1711" y="15476"/>
                </a:lnTo>
                <a:lnTo>
                  <a:pt x="1544" y="15497"/>
                </a:lnTo>
                <a:lnTo>
                  <a:pt x="1377" y="15518"/>
                </a:lnTo>
                <a:lnTo>
                  <a:pt x="1231" y="15559"/>
                </a:lnTo>
                <a:lnTo>
                  <a:pt x="1064" y="15622"/>
                </a:lnTo>
                <a:lnTo>
                  <a:pt x="918" y="15705"/>
                </a:lnTo>
                <a:lnTo>
                  <a:pt x="793" y="15789"/>
                </a:lnTo>
                <a:lnTo>
                  <a:pt x="647" y="15893"/>
                </a:lnTo>
                <a:lnTo>
                  <a:pt x="543" y="16018"/>
                </a:lnTo>
                <a:lnTo>
                  <a:pt x="355" y="16227"/>
                </a:lnTo>
                <a:lnTo>
                  <a:pt x="230" y="16456"/>
                </a:lnTo>
                <a:lnTo>
                  <a:pt x="126" y="16686"/>
                </a:lnTo>
                <a:lnTo>
                  <a:pt x="42" y="16936"/>
                </a:lnTo>
                <a:lnTo>
                  <a:pt x="1" y="17186"/>
                </a:lnTo>
                <a:lnTo>
                  <a:pt x="1" y="17457"/>
                </a:lnTo>
                <a:lnTo>
                  <a:pt x="22" y="17708"/>
                </a:lnTo>
                <a:lnTo>
                  <a:pt x="84" y="17979"/>
                </a:lnTo>
                <a:lnTo>
                  <a:pt x="126" y="18125"/>
                </a:lnTo>
                <a:lnTo>
                  <a:pt x="168" y="18292"/>
                </a:lnTo>
                <a:lnTo>
                  <a:pt x="209" y="18438"/>
                </a:lnTo>
                <a:lnTo>
                  <a:pt x="293" y="18584"/>
                </a:lnTo>
                <a:lnTo>
                  <a:pt x="376" y="18730"/>
                </a:lnTo>
                <a:lnTo>
                  <a:pt x="480" y="18855"/>
                </a:lnTo>
                <a:lnTo>
                  <a:pt x="585" y="18980"/>
                </a:lnTo>
                <a:lnTo>
                  <a:pt x="689" y="19084"/>
                </a:lnTo>
                <a:lnTo>
                  <a:pt x="814" y="19188"/>
                </a:lnTo>
                <a:lnTo>
                  <a:pt x="960" y="19293"/>
                </a:lnTo>
                <a:lnTo>
                  <a:pt x="1085" y="19355"/>
                </a:lnTo>
                <a:lnTo>
                  <a:pt x="1231" y="19439"/>
                </a:lnTo>
                <a:lnTo>
                  <a:pt x="1544" y="19543"/>
                </a:lnTo>
                <a:lnTo>
                  <a:pt x="1857" y="19585"/>
                </a:lnTo>
                <a:lnTo>
                  <a:pt x="2170" y="19606"/>
                </a:lnTo>
                <a:lnTo>
                  <a:pt x="2504" y="19585"/>
                </a:lnTo>
                <a:lnTo>
                  <a:pt x="2775" y="19543"/>
                </a:lnTo>
                <a:lnTo>
                  <a:pt x="3067" y="19460"/>
                </a:lnTo>
                <a:lnTo>
                  <a:pt x="3317" y="19334"/>
                </a:lnTo>
                <a:lnTo>
                  <a:pt x="3567" y="19188"/>
                </a:lnTo>
                <a:lnTo>
                  <a:pt x="3818" y="19063"/>
                </a:lnTo>
                <a:lnTo>
                  <a:pt x="4026" y="18876"/>
                </a:lnTo>
                <a:lnTo>
                  <a:pt x="4193" y="18709"/>
                </a:lnTo>
                <a:lnTo>
                  <a:pt x="4318" y="18521"/>
                </a:lnTo>
                <a:lnTo>
                  <a:pt x="4402" y="18333"/>
                </a:lnTo>
                <a:lnTo>
                  <a:pt x="4464" y="18104"/>
                </a:lnTo>
                <a:lnTo>
                  <a:pt x="7905" y="18584"/>
                </a:lnTo>
                <a:lnTo>
                  <a:pt x="9011" y="18730"/>
                </a:lnTo>
                <a:lnTo>
                  <a:pt x="9053" y="19063"/>
                </a:lnTo>
                <a:lnTo>
                  <a:pt x="9115" y="19397"/>
                </a:lnTo>
                <a:lnTo>
                  <a:pt x="9282" y="20064"/>
                </a:lnTo>
                <a:lnTo>
                  <a:pt x="9470" y="20690"/>
                </a:lnTo>
                <a:lnTo>
                  <a:pt x="9720" y="21316"/>
                </a:lnTo>
                <a:lnTo>
                  <a:pt x="9616" y="21378"/>
                </a:lnTo>
                <a:lnTo>
                  <a:pt x="6800" y="22859"/>
                </a:lnTo>
                <a:lnTo>
                  <a:pt x="5507" y="23548"/>
                </a:lnTo>
                <a:lnTo>
                  <a:pt x="5340" y="23360"/>
                </a:lnTo>
                <a:lnTo>
                  <a:pt x="5152" y="23193"/>
                </a:lnTo>
                <a:lnTo>
                  <a:pt x="4944" y="23047"/>
                </a:lnTo>
                <a:lnTo>
                  <a:pt x="4735" y="22943"/>
                </a:lnTo>
                <a:lnTo>
                  <a:pt x="4610" y="22880"/>
                </a:lnTo>
                <a:lnTo>
                  <a:pt x="4485" y="22838"/>
                </a:lnTo>
                <a:lnTo>
                  <a:pt x="4214" y="22776"/>
                </a:lnTo>
                <a:lnTo>
                  <a:pt x="3922" y="22776"/>
                </a:lnTo>
                <a:lnTo>
                  <a:pt x="3630" y="22797"/>
                </a:lnTo>
                <a:lnTo>
                  <a:pt x="3463" y="22838"/>
                </a:lnTo>
                <a:lnTo>
                  <a:pt x="3317" y="22901"/>
                </a:lnTo>
                <a:lnTo>
                  <a:pt x="3046" y="22964"/>
                </a:lnTo>
                <a:lnTo>
                  <a:pt x="2796" y="23068"/>
                </a:lnTo>
                <a:lnTo>
                  <a:pt x="2566" y="23172"/>
                </a:lnTo>
                <a:lnTo>
                  <a:pt x="2337" y="23297"/>
                </a:lnTo>
                <a:lnTo>
                  <a:pt x="2191" y="23402"/>
                </a:lnTo>
                <a:lnTo>
                  <a:pt x="2066" y="23506"/>
                </a:lnTo>
                <a:lnTo>
                  <a:pt x="1961" y="23610"/>
                </a:lnTo>
                <a:lnTo>
                  <a:pt x="1836" y="23735"/>
                </a:lnTo>
                <a:lnTo>
                  <a:pt x="1753" y="23881"/>
                </a:lnTo>
                <a:lnTo>
                  <a:pt x="1669" y="24006"/>
                </a:lnTo>
                <a:lnTo>
                  <a:pt x="1607" y="24173"/>
                </a:lnTo>
                <a:lnTo>
                  <a:pt x="1544" y="24319"/>
                </a:lnTo>
                <a:lnTo>
                  <a:pt x="1482" y="24590"/>
                </a:lnTo>
                <a:lnTo>
                  <a:pt x="1461" y="24862"/>
                </a:lnTo>
                <a:lnTo>
                  <a:pt x="1482" y="25112"/>
                </a:lnTo>
                <a:lnTo>
                  <a:pt x="1544" y="25383"/>
                </a:lnTo>
                <a:lnTo>
                  <a:pt x="1628" y="25612"/>
                </a:lnTo>
                <a:lnTo>
                  <a:pt x="1732" y="25863"/>
                </a:lnTo>
                <a:lnTo>
                  <a:pt x="1878" y="26071"/>
                </a:lnTo>
                <a:lnTo>
                  <a:pt x="2045" y="26280"/>
                </a:lnTo>
                <a:lnTo>
                  <a:pt x="2149" y="26405"/>
                </a:lnTo>
                <a:lnTo>
                  <a:pt x="2253" y="26509"/>
                </a:lnTo>
                <a:lnTo>
                  <a:pt x="2378" y="26634"/>
                </a:lnTo>
                <a:lnTo>
                  <a:pt x="2504" y="26718"/>
                </a:lnTo>
                <a:lnTo>
                  <a:pt x="2650" y="26801"/>
                </a:lnTo>
                <a:lnTo>
                  <a:pt x="2796" y="26885"/>
                </a:lnTo>
                <a:lnTo>
                  <a:pt x="2962" y="26947"/>
                </a:lnTo>
                <a:lnTo>
                  <a:pt x="3108" y="26989"/>
                </a:lnTo>
                <a:lnTo>
                  <a:pt x="3275" y="27031"/>
                </a:lnTo>
                <a:lnTo>
                  <a:pt x="3421" y="27031"/>
                </a:lnTo>
                <a:lnTo>
                  <a:pt x="3588" y="27051"/>
                </a:lnTo>
                <a:lnTo>
                  <a:pt x="3734" y="27031"/>
                </a:lnTo>
                <a:lnTo>
                  <a:pt x="4068" y="26989"/>
                </a:lnTo>
                <a:lnTo>
                  <a:pt x="4360" y="26905"/>
                </a:lnTo>
                <a:lnTo>
                  <a:pt x="4673" y="26759"/>
                </a:lnTo>
                <a:lnTo>
                  <a:pt x="4944" y="26593"/>
                </a:lnTo>
                <a:lnTo>
                  <a:pt x="5173" y="26426"/>
                </a:lnTo>
                <a:lnTo>
                  <a:pt x="5361" y="26217"/>
                </a:lnTo>
                <a:lnTo>
                  <a:pt x="5549" y="25988"/>
                </a:lnTo>
                <a:lnTo>
                  <a:pt x="5716" y="25758"/>
                </a:lnTo>
                <a:lnTo>
                  <a:pt x="5862" y="25529"/>
                </a:lnTo>
                <a:lnTo>
                  <a:pt x="5966" y="25258"/>
                </a:lnTo>
                <a:lnTo>
                  <a:pt x="6028" y="25049"/>
                </a:lnTo>
                <a:lnTo>
                  <a:pt x="6049" y="24820"/>
                </a:lnTo>
                <a:lnTo>
                  <a:pt x="6049" y="24611"/>
                </a:lnTo>
                <a:lnTo>
                  <a:pt x="5987" y="24382"/>
                </a:lnTo>
                <a:lnTo>
                  <a:pt x="9282" y="23214"/>
                </a:lnTo>
                <a:lnTo>
                  <a:pt x="10513" y="22755"/>
                </a:lnTo>
                <a:lnTo>
                  <a:pt x="10888" y="23297"/>
                </a:lnTo>
                <a:lnTo>
                  <a:pt x="11305" y="23777"/>
                </a:lnTo>
                <a:lnTo>
                  <a:pt x="11743" y="24257"/>
                </a:lnTo>
                <a:lnTo>
                  <a:pt x="12223" y="24695"/>
                </a:lnTo>
                <a:lnTo>
                  <a:pt x="12077" y="24903"/>
                </a:lnTo>
                <a:lnTo>
                  <a:pt x="10262" y="27510"/>
                </a:lnTo>
                <a:lnTo>
                  <a:pt x="9428" y="28741"/>
                </a:lnTo>
                <a:lnTo>
                  <a:pt x="9199" y="28657"/>
                </a:lnTo>
                <a:lnTo>
                  <a:pt x="8948" y="28595"/>
                </a:lnTo>
                <a:lnTo>
                  <a:pt x="8719" y="28553"/>
                </a:lnTo>
                <a:lnTo>
                  <a:pt x="8469" y="28532"/>
                </a:lnTo>
                <a:lnTo>
                  <a:pt x="8323" y="28532"/>
                </a:lnTo>
                <a:lnTo>
                  <a:pt x="8197" y="28553"/>
                </a:lnTo>
                <a:lnTo>
                  <a:pt x="7926" y="28637"/>
                </a:lnTo>
                <a:lnTo>
                  <a:pt x="7655" y="28762"/>
                </a:lnTo>
                <a:lnTo>
                  <a:pt x="7426" y="28929"/>
                </a:lnTo>
                <a:lnTo>
                  <a:pt x="7301" y="29033"/>
                </a:lnTo>
                <a:lnTo>
                  <a:pt x="7176" y="29158"/>
                </a:lnTo>
                <a:lnTo>
                  <a:pt x="6988" y="29346"/>
                </a:lnTo>
                <a:lnTo>
                  <a:pt x="6800" y="29533"/>
                </a:lnTo>
                <a:lnTo>
                  <a:pt x="6654" y="29763"/>
                </a:lnTo>
                <a:lnTo>
                  <a:pt x="6508" y="29971"/>
                </a:lnTo>
                <a:lnTo>
                  <a:pt x="6425" y="30117"/>
                </a:lnTo>
                <a:lnTo>
                  <a:pt x="6362" y="30263"/>
                </a:lnTo>
                <a:lnTo>
                  <a:pt x="6300" y="30430"/>
                </a:lnTo>
                <a:lnTo>
                  <a:pt x="6279" y="30576"/>
                </a:lnTo>
                <a:lnTo>
                  <a:pt x="6237" y="30743"/>
                </a:lnTo>
                <a:lnTo>
                  <a:pt x="6237" y="30910"/>
                </a:lnTo>
                <a:lnTo>
                  <a:pt x="6237" y="31077"/>
                </a:lnTo>
                <a:lnTo>
                  <a:pt x="6279" y="31244"/>
                </a:lnTo>
                <a:lnTo>
                  <a:pt x="6341" y="31515"/>
                </a:lnTo>
                <a:lnTo>
                  <a:pt x="6446" y="31744"/>
                </a:lnTo>
                <a:lnTo>
                  <a:pt x="6592" y="31974"/>
                </a:lnTo>
                <a:lnTo>
                  <a:pt x="6758" y="32182"/>
                </a:lnTo>
                <a:lnTo>
                  <a:pt x="6946" y="32349"/>
                </a:lnTo>
                <a:lnTo>
                  <a:pt x="7155" y="32516"/>
                </a:lnTo>
                <a:lnTo>
                  <a:pt x="7384" y="32641"/>
                </a:lnTo>
                <a:lnTo>
                  <a:pt x="7613" y="32745"/>
                </a:lnTo>
                <a:lnTo>
                  <a:pt x="7759" y="32808"/>
                </a:lnTo>
                <a:lnTo>
                  <a:pt x="7926" y="32850"/>
                </a:lnTo>
                <a:lnTo>
                  <a:pt x="8072" y="32891"/>
                </a:lnTo>
                <a:lnTo>
                  <a:pt x="8239" y="32912"/>
                </a:lnTo>
                <a:lnTo>
                  <a:pt x="8406" y="32933"/>
                </a:lnTo>
                <a:lnTo>
                  <a:pt x="8573" y="32933"/>
                </a:lnTo>
                <a:lnTo>
                  <a:pt x="8719" y="32912"/>
                </a:lnTo>
                <a:lnTo>
                  <a:pt x="8886" y="32891"/>
                </a:lnTo>
                <a:lnTo>
                  <a:pt x="9032" y="32850"/>
                </a:lnTo>
                <a:lnTo>
                  <a:pt x="9199" y="32787"/>
                </a:lnTo>
                <a:lnTo>
                  <a:pt x="9345" y="32725"/>
                </a:lnTo>
                <a:lnTo>
                  <a:pt x="9470" y="32641"/>
                </a:lnTo>
                <a:lnTo>
                  <a:pt x="9741" y="32453"/>
                </a:lnTo>
                <a:lnTo>
                  <a:pt x="9970" y="32224"/>
                </a:lnTo>
                <a:lnTo>
                  <a:pt x="10158" y="31974"/>
                </a:lnTo>
                <a:lnTo>
                  <a:pt x="10325" y="31682"/>
                </a:lnTo>
                <a:lnTo>
                  <a:pt x="10450" y="31431"/>
                </a:lnTo>
                <a:lnTo>
                  <a:pt x="10533" y="31160"/>
                </a:lnTo>
                <a:lnTo>
                  <a:pt x="10596" y="30889"/>
                </a:lnTo>
                <a:lnTo>
                  <a:pt x="10638" y="30597"/>
                </a:lnTo>
                <a:lnTo>
                  <a:pt x="10638" y="30326"/>
                </a:lnTo>
                <a:lnTo>
                  <a:pt x="10638" y="30034"/>
                </a:lnTo>
                <a:lnTo>
                  <a:pt x="10575" y="29805"/>
                </a:lnTo>
                <a:lnTo>
                  <a:pt x="10513" y="29596"/>
                </a:lnTo>
                <a:lnTo>
                  <a:pt x="10387" y="29408"/>
                </a:lnTo>
                <a:lnTo>
                  <a:pt x="10262" y="29241"/>
                </a:lnTo>
                <a:lnTo>
                  <a:pt x="12619" y="26697"/>
                </a:lnTo>
                <a:lnTo>
                  <a:pt x="13579" y="25654"/>
                </a:lnTo>
                <a:lnTo>
                  <a:pt x="14142" y="25946"/>
                </a:lnTo>
                <a:lnTo>
                  <a:pt x="14705" y="26217"/>
                </a:lnTo>
                <a:lnTo>
                  <a:pt x="15310" y="26447"/>
                </a:lnTo>
                <a:lnTo>
                  <a:pt x="15915" y="26613"/>
                </a:lnTo>
                <a:lnTo>
                  <a:pt x="15873" y="26905"/>
                </a:lnTo>
                <a:lnTo>
                  <a:pt x="15477" y="30055"/>
                </a:lnTo>
                <a:lnTo>
                  <a:pt x="15289" y="31515"/>
                </a:lnTo>
                <a:lnTo>
                  <a:pt x="15059" y="31557"/>
                </a:lnTo>
                <a:lnTo>
                  <a:pt x="14809" y="31619"/>
                </a:lnTo>
                <a:lnTo>
                  <a:pt x="14580" y="31682"/>
                </a:lnTo>
                <a:lnTo>
                  <a:pt x="14350" y="31786"/>
                </a:lnTo>
                <a:lnTo>
                  <a:pt x="14246" y="31849"/>
                </a:lnTo>
                <a:lnTo>
                  <a:pt x="14121" y="31932"/>
                </a:lnTo>
                <a:lnTo>
                  <a:pt x="13912" y="32141"/>
                </a:lnTo>
                <a:lnTo>
                  <a:pt x="13745" y="32370"/>
                </a:lnTo>
                <a:lnTo>
                  <a:pt x="13620" y="32620"/>
                </a:lnTo>
                <a:lnTo>
                  <a:pt x="13558" y="32766"/>
                </a:lnTo>
                <a:lnTo>
                  <a:pt x="13495" y="32933"/>
                </a:lnTo>
                <a:lnTo>
                  <a:pt x="13412" y="33183"/>
                </a:lnTo>
                <a:lnTo>
                  <a:pt x="13349" y="33455"/>
                </a:lnTo>
                <a:lnTo>
                  <a:pt x="13307" y="33705"/>
                </a:lnTo>
                <a:lnTo>
                  <a:pt x="13287" y="33976"/>
                </a:lnTo>
                <a:lnTo>
                  <a:pt x="13266" y="34143"/>
                </a:lnTo>
                <a:lnTo>
                  <a:pt x="13287" y="34310"/>
                </a:lnTo>
                <a:lnTo>
                  <a:pt x="13307" y="34456"/>
                </a:lnTo>
                <a:lnTo>
                  <a:pt x="13349" y="34623"/>
                </a:lnTo>
                <a:lnTo>
                  <a:pt x="13412" y="34769"/>
                </a:lnTo>
                <a:lnTo>
                  <a:pt x="13474" y="34935"/>
                </a:lnTo>
                <a:lnTo>
                  <a:pt x="13558" y="35061"/>
                </a:lnTo>
                <a:lnTo>
                  <a:pt x="13662" y="35207"/>
                </a:lnTo>
                <a:lnTo>
                  <a:pt x="13850" y="35394"/>
                </a:lnTo>
                <a:lnTo>
                  <a:pt x="14037" y="35582"/>
                </a:lnTo>
                <a:lnTo>
                  <a:pt x="14267" y="35707"/>
                </a:lnTo>
                <a:lnTo>
                  <a:pt x="14517" y="35811"/>
                </a:lnTo>
                <a:lnTo>
                  <a:pt x="14767" y="35895"/>
                </a:lnTo>
                <a:lnTo>
                  <a:pt x="15018" y="35916"/>
                </a:lnTo>
                <a:lnTo>
                  <a:pt x="15289" y="35937"/>
                </a:lnTo>
                <a:lnTo>
                  <a:pt x="15539" y="35916"/>
                </a:lnTo>
                <a:lnTo>
                  <a:pt x="15706" y="35895"/>
                </a:lnTo>
                <a:lnTo>
                  <a:pt x="15852" y="35874"/>
                </a:lnTo>
                <a:lnTo>
                  <a:pt x="16019" y="35832"/>
                </a:lnTo>
                <a:lnTo>
                  <a:pt x="16165" y="35791"/>
                </a:lnTo>
                <a:lnTo>
                  <a:pt x="16332" y="35728"/>
                </a:lnTo>
                <a:lnTo>
                  <a:pt x="16478" y="35645"/>
                </a:lnTo>
                <a:lnTo>
                  <a:pt x="16603" y="35561"/>
                </a:lnTo>
                <a:lnTo>
                  <a:pt x="16728" y="35457"/>
                </a:lnTo>
                <a:lnTo>
                  <a:pt x="16853" y="35353"/>
                </a:lnTo>
                <a:lnTo>
                  <a:pt x="16957" y="35227"/>
                </a:lnTo>
                <a:lnTo>
                  <a:pt x="17062" y="35102"/>
                </a:lnTo>
                <a:lnTo>
                  <a:pt x="17145" y="34977"/>
                </a:lnTo>
                <a:lnTo>
                  <a:pt x="17291" y="34685"/>
                </a:lnTo>
                <a:lnTo>
                  <a:pt x="17395" y="34372"/>
                </a:lnTo>
                <a:lnTo>
                  <a:pt x="17437" y="34059"/>
                </a:lnTo>
                <a:lnTo>
                  <a:pt x="17458" y="33726"/>
                </a:lnTo>
                <a:lnTo>
                  <a:pt x="17458" y="33455"/>
                </a:lnTo>
                <a:lnTo>
                  <a:pt x="17395" y="33163"/>
                </a:lnTo>
                <a:lnTo>
                  <a:pt x="17333" y="32891"/>
                </a:lnTo>
                <a:lnTo>
                  <a:pt x="17229" y="32620"/>
                </a:lnTo>
                <a:lnTo>
                  <a:pt x="17103" y="32370"/>
                </a:lnTo>
                <a:lnTo>
                  <a:pt x="16978" y="32120"/>
                </a:lnTo>
                <a:lnTo>
                  <a:pt x="16832" y="31953"/>
                </a:lnTo>
                <a:lnTo>
                  <a:pt x="16665" y="31807"/>
                </a:lnTo>
                <a:lnTo>
                  <a:pt x="16478" y="31682"/>
                </a:lnTo>
                <a:lnTo>
                  <a:pt x="16269" y="31598"/>
                </a:lnTo>
                <a:lnTo>
                  <a:pt x="17187" y="28240"/>
                </a:lnTo>
                <a:lnTo>
                  <a:pt x="17562" y="26905"/>
                </a:lnTo>
                <a:lnTo>
                  <a:pt x="17938" y="26926"/>
                </a:lnTo>
                <a:lnTo>
                  <a:pt x="18292" y="26926"/>
                </a:lnTo>
                <a:lnTo>
                  <a:pt x="18751" y="26905"/>
                </a:lnTo>
                <a:lnTo>
                  <a:pt x="19231" y="26885"/>
                </a:lnTo>
                <a:lnTo>
                  <a:pt x="19669" y="26822"/>
                </a:lnTo>
                <a:lnTo>
                  <a:pt x="20128" y="26739"/>
                </a:lnTo>
                <a:lnTo>
                  <a:pt x="20190" y="26926"/>
                </a:lnTo>
                <a:lnTo>
                  <a:pt x="21296" y="29909"/>
                </a:lnTo>
                <a:lnTo>
                  <a:pt x="21796" y="31306"/>
                </a:lnTo>
                <a:lnTo>
                  <a:pt x="21588" y="31431"/>
                </a:lnTo>
                <a:lnTo>
                  <a:pt x="21400" y="31598"/>
                </a:lnTo>
                <a:lnTo>
                  <a:pt x="21233" y="31765"/>
                </a:lnTo>
                <a:lnTo>
                  <a:pt x="21087" y="31953"/>
                </a:lnTo>
                <a:lnTo>
                  <a:pt x="21004" y="32078"/>
                </a:lnTo>
                <a:lnTo>
                  <a:pt x="20941" y="32203"/>
                </a:lnTo>
                <a:lnTo>
                  <a:pt x="20858" y="32474"/>
                </a:lnTo>
                <a:lnTo>
                  <a:pt x="20816" y="32766"/>
                </a:lnTo>
                <a:lnTo>
                  <a:pt x="20795" y="33037"/>
                </a:lnTo>
                <a:lnTo>
                  <a:pt x="20816" y="33204"/>
                </a:lnTo>
                <a:lnTo>
                  <a:pt x="20858" y="33371"/>
                </a:lnTo>
                <a:lnTo>
                  <a:pt x="20899" y="33642"/>
                </a:lnTo>
                <a:lnTo>
                  <a:pt x="20962" y="33893"/>
                </a:lnTo>
                <a:lnTo>
                  <a:pt x="21024" y="34164"/>
                </a:lnTo>
                <a:lnTo>
                  <a:pt x="21129" y="34393"/>
                </a:lnTo>
                <a:lnTo>
                  <a:pt x="21191" y="34539"/>
                </a:lnTo>
                <a:lnTo>
                  <a:pt x="21296" y="34685"/>
                </a:lnTo>
                <a:lnTo>
                  <a:pt x="21379" y="34831"/>
                </a:lnTo>
                <a:lnTo>
                  <a:pt x="21483" y="34935"/>
                </a:lnTo>
                <a:lnTo>
                  <a:pt x="21608" y="35061"/>
                </a:lnTo>
                <a:lnTo>
                  <a:pt x="21734" y="35165"/>
                </a:lnTo>
                <a:lnTo>
                  <a:pt x="21880" y="35248"/>
                </a:lnTo>
                <a:lnTo>
                  <a:pt x="22026" y="35311"/>
                </a:lnTo>
                <a:lnTo>
                  <a:pt x="22297" y="35415"/>
                </a:lnTo>
                <a:lnTo>
                  <a:pt x="22547" y="35457"/>
                </a:lnTo>
                <a:lnTo>
                  <a:pt x="22818" y="35478"/>
                </a:lnTo>
                <a:lnTo>
                  <a:pt x="23068" y="35457"/>
                </a:lnTo>
                <a:lnTo>
                  <a:pt x="23319" y="35415"/>
                </a:lnTo>
                <a:lnTo>
                  <a:pt x="23569" y="35332"/>
                </a:lnTo>
                <a:lnTo>
                  <a:pt x="23819" y="35227"/>
                </a:lnTo>
                <a:lnTo>
                  <a:pt x="24028" y="35081"/>
                </a:lnTo>
                <a:lnTo>
                  <a:pt x="24174" y="34998"/>
                </a:lnTo>
                <a:lnTo>
                  <a:pt x="24299" y="34894"/>
                </a:lnTo>
                <a:lnTo>
                  <a:pt x="24424" y="34789"/>
                </a:lnTo>
                <a:lnTo>
                  <a:pt x="24528" y="34685"/>
                </a:lnTo>
                <a:lnTo>
                  <a:pt x="24633" y="34560"/>
                </a:lnTo>
                <a:lnTo>
                  <a:pt x="24737" y="34414"/>
                </a:lnTo>
                <a:lnTo>
                  <a:pt x="24820" y="34268"/>
                </a:lnTo>
                <a:lnTo>
                  <a:pt x="24883" y="34122"/>
                </a:lnTo>
                <a:lnTo>
                  <a:pt x="24925" y="33976"/>
                </a:lnTo>
                <a:lnTo>
                  <a:pt x="24966" y="33830"/>
                </a:lnTo>
                <a:lnTo>
                  <a:pt x="25008" y="33663"/>
                </a:lnTo>
                <a:lnTo>
                  <a:pt x="25008" y="33517"/>
                </a:lnTo>
                <a:lnTo>
                  <a:pt x="25008" y="33183"/>
                </a:lnTo>
                <a:lnTo>
                  <a:pt x="24966" y="32871"/>
                </a:lnTo>
                <a:lnTo>
                  <a:pt x="24862" y="32558"/>
                </a:lnTo>
                <a:lnTo>
                  <a:pt x="24737" y="32245"/>
                </a:lnTo>
                <a:lnTo>
                  <a:pt x="24591" y="32015"/>
                </a:lnTo>
                <a:lnTo>
                  <a:pt x="24424" y="31786"/>
                </a:lnTo>
                <a:lnTo>
                  <a:pt x="24236" y="31577"/>
                </a:lnTo>
                <a:lnTo>
                  <a:pt x="24007" y="31390"/>
                </a:lnTo>
                <a:lnTo>
                  <a:pt x="23798" y="31202"/>
                </a:lnTo>
                <a:lnTo>
                  <a:pt x="23569" y="31056"/>
                </a:lnTo>
                <a:lnTo>
                  <a:pt x="23340" y="30973"/>
                </a:lnTo>
                <a:lnTo>
                  <a:pt x="23131" y="30910"/>
                </a:lnTo>
                <a:lnTo>
                  <a:pt x="22902" y="30889"/>
                </a:lnTo>
                <a:lnTo>
                  <a:pt x="22693" y="30910"/>
                </a:lnTo>
                <a:lnTo>
                  <a:pt x="21963" y="27510"/>
                </a:lnTo>
                <a:lnTo>
                  <a:pt x="21713" y="26280"/>
                </a:lnTo>
                <a:lnTo>
                  <a:pt x="22318" y="26009"/>
                </a:lnTo>
                <a:lnTo>
                  <a:pt x="22922" y="25717"/>
                </a:lnTo>
                <a:lnTo>
                  <a:pt x="23486" y="25362"/>
                </a:lnTo>
                <a:lnTo>
                  <a:pt x="24028" y="24966"/>
                </a:lnTo>
                <a:lnTo>
                  <a:pt x="26364" y="27114"/>
                </a:lnTo>
                <a:lnTo>
                  <a:pt x="27469" y="28094"/>
                </a:lnTo>
                <a:lnTo>
                  <a:pt x="27344" y="28324"/>
                </a:lnTo>
                <a:lnTo>
                  <a:pt x="27240" y="28553"/>
                </a:lnTo>
                <a:lnTo>
                  <a:pt x="27177" y="28783"/>
                </a:lnTo>
                <a:lnTo>
                  <a:pt x="27136" y="29012"/>
                </a:lnTo>
                <a:lnTo>
                  <a:pt x="27115" y="29158"/>
                </a:lnTo>
                <a:lnTo>
                  <a:pt x="27115" y="29304"/>
                </a:lnTo>
                <a:lnTo>
                  <a:pt x="27156" y="29575"/>
                </a:lnTo>
                <a:lnTo>
                  <a:pt x="27261" y="29846"/>
                </a:lnTo>
                <a:lnTo>
                  <a:pt x="27386" y="30097"/>
                </a:lnTo>
                <a:lnTo>
                  <a:pt x="27469" y="30243"/>
                </a:lnTo>
                <a:lnTo>
                  <a:pt x="27574" y="30389"/>
                </a:lnTo>
                <a:lnTo>
                  <a:pt x="27740" y="30597"/>
                </a:lnTo>
                <a:lnTo>
                  <a:pt x="27907" y="30806"/>
                </a:lnTo>
                <a:lnTo>
                  <a:pt x="28095" y="30993"/>
                </a:lnTo>
                <a:lnTo>
                  <a:pt x="28304" y="31160"/>
                </a:lnTo>
                <a:lnTo>
                  <a:pt x="28429" y="31265"/>
                </a:lnTo>
                <a:lnTo>
                  <a:pt x="28575" y="31348"/>
                </a:lnTo>
                <a:lnTo>
                  <a:pt x="28721" y="31411"/>
                </a:lnTo>
                <a:lnTo>
                  <a:pt x="28867" y="31473"/>
                </a:lnTo>
                <a:lnTo>
                  <a:pt x="29034" y="31515"/>
                </a:lnTo>
                <a:lnTo>
                  <a:pt x="29180" y="31557"/>
                </a:lnTo>
                <a:lnTo>
                  <a:pt x="29513" y="31557"/>
                </a:lnTo>
                <a:lnTo>
                  <a:pt x="29784" y="31536"/>
                </a:lnTo>
                <a:lnTo>
                  <a:pt x="30056" y="31452"/>
                </a:lnTo>
                <a:lnTo>
                  <a:pt x="30285" y="31348"/>
                </a:lnTo>
                <a:lnTo>
                  <a:pt x="30514" y="31223"/>
                </a:lnTo>
                <a:lnTo>
                  <a:pt x="30723" y="31056"/>
                </a:lnTo>
                <a:lnTo>
                  <a:pt x="30890" y="30868"/>
                </a:lnTo>
                <a:lnTo>
                  <a:pt x="31057" y="30660"/>
                </a:lnTo>
                <a:lnTo>
                  <a:pt x="31182" y="30430"/>
                </a:lnTo>
                <a:lnTo>
                  <a:pt x="31265" y="30284"/>
                </a:lnTo>
                <a:lnTo>
                  <a:pt x="31349" y="30138"/>
                </a:lnTo>
                <a:lnTo>
                  <a:pt x="31411" y="29992"/>
                </a:lnTo>
                <a:lnTo>
                  <a:pt x="31453" y="29846"/>
                </a:lnTo>
                <a:lnTo>
                  <a:pt x="31474" y="29679"/>
                </a:lnTo>
                <a:lnTo>
                  <a:pt x="31495" y="29513"/>
                </a:lnTo>
                <a:lnTo>
                  <a:pt x="31515" y="29346"/>
                </a:lnTo>
                <a:lnTo>
                  <a:pt x="31495" y="29200"/>
                </a:lnTo>
                <a:lnTo>
                  <a:pt x="31474" y="29033"/>
                </a:lnTo>
                <a:lnTo>
                  <a:pt x="31453" y="28887"/>
                </a:lnTo>
                <a:lnTo>
                  <a:pt x="31390" y="28720"/>
                </a:lnTo>
                <a:lnTo>
                  <a:pt x="31328" y="28574"/>
                </a:lnTo>
                <a:lnTo>
                  <a:pt x="31182" y="28303"/>
                </a:lnTo>
                <a:lnTo>
                  <a:pt x="30994" y="28032"/>
                </a:lnTo>
                <a:lnTo>
                  <a:pt x="30765" y="27802"/>
                </a:lnTo>
                <a:lnTo>
                  <a:pt x="30514" y="27594"/>
                </a:lnTo>
                <a:lnTo>
                  <a:pt x="30264" y="27448"/>
                </a:lnTo>
                <a:lnTo>
                  <a:pt x="30014" y="27323"/>
                </a:lnTo>
                <a:lnTo>
                  <a:pt x="29743" y="27218"/>
                </a:lnTo>
                <a:lnTo>
                  <a:pt x="29472" y="27156"/>
                </a:lnTo>
                <a:lnTo>
                  <a:pt x="29200" y="27093"/>
                </a:lnTo>
                <a:lnTo>
                  <a:pt x="28908" y="27072"/>
                </a:lnTo>
                <a:lnTo>
                  <a:pt x="28679" y="27093"/>
                </a:lnTo>
                <a:lnTo>
                  <a:pt x="28470" y="27156"/>
                </a:lnTo>
                <a:lnTo>
                  <a:pt x="28262" y="27239"/>
                </a:lnTo>
                <a:lnTo>
                  <a:pt x="28074" y="27343"/>
                </a:lnTo>
                <a:lnTo>
                  <a:pt x="25863" y="24653"/>
                </a:lnTo>
                <a:lnTo>
                  <a:pt x="25217" y="23860"/>
                </a:lnTo>
                <a:lnTo>
                  <a:pt x="25446" y="23610"/>
                </a:lnTo>
                <a:lnTo>
                  <a:pt x="25676" y="23339"/>
                </a:lnTo>
                <a:lnTo>
                  <a:pt x="25884" y="23047"/>
                </a:lnTo>
                <a:lnTo>
                  <a:pt x="26072" y="22755"/>
                </a:lnTo>
                <a:lnTo>
                  <a:pt x="26280" y="22463"/>
                </a:lnTo>
                <a:lnTo>
                  <a:pt x="26447" y="22150"/>
                </a:lnTo>
                <a:lnTo>
                  <a:pt x="26614" y="21837"/>
                </a:lnTo>
                <a:lnTo>
                  <a:pt x="26781" y="21524"/>
                </a:lnTo>
                <a:lnTo>
                  <a:pt x="29597" y="22275"/>
                </a:lnTo>
                <a:lnTo>
                  <a:pt x="31015" y="22651"/>
                </a:lnTo>
                <a:lnTo>
                  <a:pt x="31015" y="22901"/>
                </a:lnTo>
                <a:lnTo>
                  <a:pt x="31036" y="23151"/>
                </a:lnTo>
                <a:lnTo>
                  <a:pt x="31077" y="23402"/>
                </a:lnTo>
                <a:lnTo>
                  <a:pt x="31140" y="23631"/>
                </a:lnTo>
                <a:lnTo>
                  <a:pt x="31203" y="23756"/>
                </a:lnTo>
                <a:lnTo>
                  <a:pt x="31265" y="23881"/>
                </a:lnTo>
                <a:lnTo>
                  <a:pt x="31432" y="24111"/>
                </a:lnTo>
                <a:lnTo>
                  <a:pt x="31641" y="24298"/>
                </a:lnTo>
                <a:lnTo>
                  <a:pt x="31870" y="24465"/>
                </a:lnTo>
                <a:lnTo>
                  <a:pt x="32016" y="24549"/>
                </a:lnTo>
                <a:lnTo>
                  <a:pt x="32183" y="24632"/>
                </a:lnTo>
                <a:lnTo>
                  <a:pt x="32412" y="24757"/>
                </a:lnTo>
                <a:lnTo>
                  <a:pt x="32663" y="24841"/>
                </a:lnTo>
                <a:lnTo>
                  <a:pt x="32913" y="24924"/>
                </a:lnTo>
                <a:lnTo>
                  <a:pt x="33163" y="24987"/>
                </a:lnTo>
                <a:lnTo>
                  <a:pt x="33330" y="25008"/>
                </a:lnTo>
                <a:lnTo>
                  <a:pt x="33497" y="25028"/>
                </a:lnTo>
                <a:lnTo>
                  <a:pt x="33664" y="25028"/>
                </a:lnTo>
                <a:lnTo>
                  <a:pt x="33831" y="25008"/>
                </a:lnTo>
                <a:lnTo>
                  <a:pt x="33977" y="24966"/>
                </a:lnTo>
                <a:lnTo>
                  <a:pt x="34143" y="24924"/>
                </a:lnTo>
                <a:lnTo>
                  <a:pt x="34289" y="24862"/>
                </a:lnTo>
                <a:lnTo>
                  <a:pt x="34435" y="24778"/>
                </a:lnTo>
                <a:lnTo>
                  <a:pt x="34665" y="24632"/>
                </a:lnTo>
                <a:lnTo>
                  <a:pt x="34853" y="24444"/>
                </a:lnTo>
                <a:lnTo>
                  <a:pt x="35019" y="24236"/>
                </a:lnTo>
                <a:lnTo>
                  <a:pt x="35165" y="24006"/>
                </a:lnTo>
                <a:lnTo>
                  <a:pt x="35270" y="23777"/>
                </a:lnTo>
                <a:lnTo>
                  <a:pt x="35332" y="23527"/>
                </a:lnTo>
                <a:lnTo>
                  <a:pt x="35374" y="23276"/>
                </a:lnTo>
                <a:lnTo>
                  <a:pt x="35395" y="23005"/>
                </a:lnTo>
                <a:lnTo>
                  <a:pt x="35416" y="22838"/>
                </a:lnTo>
                <a:lnTo>
                  <a:pt x="35395" y="22692"/>
                </a:lnTo>
                <a:lnTo>
                  <a:pt x="35395" y="22526"/>
                </a:lnTo>
                <a:lnTo>
                  <a:pt x="35353" y="22359"/>
                </a:lnTo>
                <a:lnTo>
                  <a:pt x="35311" y="22213"/>
                </a:lnTo>
                <a:lnTo>
                  <a:pt x="35249" y="22046"/>
                </a:lnTo>
                <a:lnTo>
                  <a:pt x="35186" y="21900"/>
                </a:lnTo>
                <a:lnTo>
                  <a:pt x="35103" y="21775"/>
                </a:lnTo>
                <a:lnTo>
                  <a:pt x="35019" y="21629"/>
                </a:lnTo>
                <a:lnTo>
                  <a:pt x="34915" y="21504"/>
                </a:lnTo>
                <a:lnTo>
                  <a:pt x="34790" y="21399"/>
                </a:lnTo>
                <a:lnTo>
                  <a:pt x="34686" y="21295"/>
                </a:lnTo>
                <a:lnTo>
                  <a:pt x="34415" y="21107"/>
                </a:lnTo>
                <a:lnTo>
                  <a:pt x="34123" y="20961"/>
                </a:lnTo>
                <a:lnTo>
                  <a:pt x="33810" y="20878"/>
                </a:lnTo>
                <a:lnTo>
                  <a:pt x="33497" y="20794"/>
                </a:lnTo>
                <a:lnTo>
                  <a:pt x="33205" y="20774"/>
                </a:lnTo>
                <a:lnTo>
                  <a:pt x="32913" y="20794"/>
                </a:lnTo>
                <a:lnTo>
                  <a:pt x="32642" y="20836"/>
                </a:lnTo>
                <a:lnTo>
                  <a:pt x="32350" y="20899"/>
                </a:lnTo>
                <a:lnTo>
                  <a:pt x="32099" y="20982"/>
                </a:lnTo>
                <a:lnTo>
                  <a:pt x="31828" y="21086"/>
                </a:lnTo>
                <a:lnTo>
                  <a:pt x="31641" y="21212"/>
                </a:lnTo>
                <a:lnTo>
                  <a:pt x="31474" y="21358"/>
                </a:lnTo>
                <a:lnTo>
                  <a:pt x="31328" y="21524"/>
                </a:lnTo>
                <a:lnTo>
                  <a:pt x="31223" y="21712"/>
                </a:lnTo>
                <a:lnTo>
                  <a:pt x="28012" y="20336"/>
                </a:lnTo>
                <a:lnTo>
                  <a:pt x="27323" y="20044"/>
                </a:lnTo>
                <a:lnTo>
                  <a:pt x="27469" y="19439"/>
                </a:lnTo>
                <a:lnTo>
                  <a:pt x="27574" y="18834"/>
                </a:lnTo>
                <a:lnTo>
                  <a:pt x="27636" y="18208"/>
                </a:lnTo>
                <a:lnTo>
                  <a:pt x="27657" y="17562"/>
                </a:lnTo>
                <a:lnTo>
                  <a:pt x="27636" y="17082"/>
                </a:lnTo>
                <a:lnTo>
                  <a:pt x="30222" y="16498"/>
                </a:lnTo>
                <a:lnTo>
                  <a:pt x="31661" y="16185"/>
                </a:lnTo>
                <a:lnTo>
                  <a:pt x="31766" y="16414"/>
                </a:lnTo>
                <a:lnTo>
                  <a:pt x="31912" y="16623"/>
                </a:lnTo>
                <a:lnTo>
                  <a:pt x="32058" y="16811"/>
                </a:lnTo>
                <a:lnTo>
                  <a:pt x="32225" y="16978"/>
                </a:lnTo>
                <a:lnTo>
                  <a:pt x="32329" y="17082"/>
                </a:lnTo>
                <a:lnTo>
                  <a:pt x="32454" y="17144"/>
                </a:lnTo>
                <a:lnTo>
                  <a:pt x="32704" y="17270"/>
                </a:lnTo>
                <a:lnTo>
                  <a:pt x="32975" y="17374"/>
                </a:lnTo>
                <a:lnTo>
                  <a:pt x="33247" y="17416"/>
                </a:lnTo>
                <a:lnTo>
                  <a:pt x="33434" y="17416"/>
                </a:lnTo>
                <a:lnTo>
                  <a:pt x="33601" y="17395"/>
                </a:lnTo>
                <a:lnTo>
                  <a:pt x="33872" y="17395"/>
                </a:lnTo>
                <a:lnTo>
                  <a:pt x="34123" y="17374"/>
                </a:lnTo>
                <a:lnTo>
                  <a:pt x="34394" y="17332"/>
                </a:lnTo>
                <a:lnTo>
                  <a:pt x="34644" y="17270"/>
                </a:lnTo>
                <a:lnTo>
                  <a:pt x="34811" y="17207"/>
                </a:lnTo>
                <a:lnTo>
                  <a:pt x="34957" y="17144"/>
                </a:lnTo>
                <a:lnTo>
                  <a:pt x="35103" y="17061"/>
                </a:lnTo>
                <a:lnTo>
                  <a:pt x="35228" y="16978"/>
                </a:lnTo>
                <a:lnTo>
                  <a:pt x="35353" y="16873"/>
                </a:lnTo>
                <a:lnTo>
                  <a:pt x="35478" y="16769"/>
                </a:lnTo>
                <a:lnTo>
                  <a:pt x="35583" y="16623"/>
                </a:lnTo>
                <a:lnTo>
                  <a:pt x="35687" y="16498"/>
                </a:lnTo>
                <a:lnTo>
                  <a:pt x="35812" y="16248"/>
                </a:lnTo>
                <a:lnTo>
                  <a:pt x="35895" y="15997"/>
                </a:lnTo>
                <a:lnTo>
                  <a:pt x="35937" y="15747"/>
                </a:lnTo>
                <a:lnTo>
                  <a:pt x="35958" y="15476"/>
                </a:lnTo>
                <a:lnTo>
                  <a:pt x="35937" y="15226"/>
                </a:lnTo>
                <a:lnTo>
                  <a:pt x="35895" y="14975"/>
                </a:lnTo>
                <a:lnTo>
                  <a:pt x="35812" y="14725"/>
                </a:lnTo>
                <a:lnTo>
                  <a:pt x="35708" y="14475"/>
                </a:lnTo>
                <a:lnTo>
                  <a:pt x="35645" y="14329"/>
                </a:lnTo>
                <a:lnTo>
                  <a:pt x="35562" y="14183"/>
                </a:lnTo>
                <a:lnTo>
                  <a:pt x="35478" y="14058"/>
                </a:lnTo>
                <a:lnTo>
                  <a:pt x="35395" y="13932"/>
                </a:lnTo>
                <a:lnTo>
                  <a:pt x="35270" y="13807"/>
                </a:lnTo>
                <a:lnTo>
                  <a:pt x="35145" y="13703"/>
                </a:lnTo>
                <a:lnTo>
                  <a:pt x="35019" y="13599"/>
                </a:lnTo>
                <a:lnTo>
                  <a:pt x="34873" y="13515"/>
                </a:lnTo>
                <a:lnTo>
                  <a:pt x="34727" y="13432"/>
                </a:lnTo>
                <a:lnTo>
                  <a:pt x="34581" y="13369"/>
                </a:lnTo>
                <a:lnTo>
                  <a:pt x="34435" y="13328"/>
                </a:lnTo>
                <a:lnTo>
                  <a:pt x="34289" y="13286"/>
                </a:lnTo>
                <a:lnTo>
                  <a:pt x="33977" y="13244"/>
                </a:lnTo>
                <a:lnTo>
                  <a:pt x="33643" y="13265"/>
                </a:lnTo>
                <a:lnTo>
                  <a:pt x="33330" y="13307"/>
                </a:lnTo>
                <a:lnTo>
                  <a:pt x="32996" y="13411"/>
                </a:lnTo>
                <a:lnTo>
                  <a:pt x="32746" y="13515"/>
                </a:lnTo>
                <a:lnTo>
                  <a:pt x="32496" y="13661"/>
                </a:lnTo>
                <a:lnTo>
                  <a:pt x="32266" y="13807"/>
                </a:lnTo>
                <a:lnTo>
                  <a:pt x="32037" y="13995"/>
                </a:lnTo>
                <a:lnTo>
                  <a:pt x="31849" y="14204"/>
                </a:lnTo>
                <a:lnTo>
                  <a:pt x="31661" y="14412"/>
                </a:lnTo>
                <a:lnTo>
                  <a:pt x="31536" y="14600"/>
                </a:lnTo>
                <a:lnTo>
                  <a:pt x="31453" y="14808"/>
                </a:lnTo>
                <a:lnTo>
                  <a:pt x="31411" y="15038"/>
                </a:lnTo>
                <a:lnTo>
                  <a:pt x="31411" y="15246"/>
                </a:lnTo>
                <a:lnTo>
                  <a:pt x="27928" y="15518"/>
                </a:lnTo>
                <a:lnTo>
                  <a:pt x="27428" y="15538"/>
                </a:lnTo>
                <a:lnTo>
                  <a:pt x="27344" y="15163"/>
                </a:lnTo>
                <a:lnTo>
                  <a:pt x="27219" y="14788"/>
                </a:lnTo>
                <a:lnTo>
                  <a:pt x="27094" y="14412"/>
                </a:lnTo>
                <a:lnTo>
                  <a:pt x="26969" y="14037"/>
                </a:lnTo>
                <a:lnTo>
                  <a:pt x="26802" y="13682"/>
                </a:lnTo>
                <a:lnTo>
                  <a:pt x="26635" y="13328"/>
                </a:lnTo>
                <a:lnTo>
                  <a:pt x="26447" y="12994"/>
                </a:lnTo>
                <a:lnTo>
                  <a:pt x="26260" y="12660"/>
                </a:lnTo>
                <a:lnTo>
                  <a:pt x="28116" y="11096"/>
                </a:lnTo>
                <a:lnTo>
                  <a:pt x="29263" y="10157"/>
                </a:lnTo>
                <a:lnTo>
                  <a:pt x="29451" y="10282"/>
                </a:lnTo>
                <a:lnTo>
                  <a:pt x="29659" y="10408"/>
                </a:lnTo>
                <a:lnTo>
                  <a:pt x="29889" y="10512"/>
                </a:lnTo>
                <a:lnTo>
                  <a:pt x="30118" y="10595"/>
                </a:lnTo>
                <a:lnTo>
                  <a:pt x="30264" y="10616"/>
                </a:lnTo>
                <a:lnTo>
                  <a:pt x="30410" y="10637"/>
                </a:lnTo>
                <a:lnTo>
                  <a:pt x="30681" y="10637"/>
                </a:lnTo>
                <a:lnTo>
                  <a:pt x="30952" y="10595"/>
                </a:lnTo>
                <a:lnTo>
                  <a:pt x="31223" y="10491"/>
                </a:lnTo>
                <a:lnTo>
                  <a:pt x="31390" y="10428"/>
                </a:lnTo>
                <a:lnTo>
                  <a:pt x="31536" y="10324"/>
                </a:lnTo>
                <a:lnTo>
                  <a:pt x="31766" y="10199"/>
                </a:lnTo>
                <a:lnTo>
                  <a:pt x="31995" y="10053"/>
                </a:lnTo>
                <a:lnTo>
                  <a:pt x="32204" y="9907"/>
                </a:lnTo>
                <a:lnTo>
                  <a:pt x="32391" y="9740"/>
                </a:lnTo>
                <a:lnTo>
                  <a:pt x="32517" y="9615"/>
                </a:lnTo>
                <a:lnTo>
                  <a:pt x="32621" y="9490"/>
                </a:lnTo>
                <a:lnTo>
                  <a:pt x="32704" y="9344"/>
                </a:lnTo>
                <a:lnTo>
                  <a:pt x="32788" y="9198"/>
                </a:lnTo>
                <a:lnTo>
                  <a:pt x="32850" y="9052"/>
                </a:lnTo>
                <a:lnTo>
                  <a:pt x="32913" y="8906"/>
                </a:lnTo>
                <a:lnTo>
                  <a:pt x="32934" y="8739"/>
                </a:lnTo>
                <a:lnTo>
                  <a:pt x="32955" y="8572"/>
                </a:lnTo>
                <a:lnTo>
                  <a:pt x="32955" y="8301"/>
                </a:lnTo>
                <a:lnTo>
                  <a:pt x="32934" y="8030"/>
                </a:lnTo>
                <a:lnTo>
                  <a:pt x="32850" y="7780"/>
                </a:lnTo>
                <a:lnTo>
                  <a:pt x="32746" y="7550"/>
                </a:lnTo>
                <a:lnTo>
                  <a:pt x="32621" y="7321"/>
                </a:lnTo>
                <a:lnTo>
                  <a:pt x="32454" y="7112"/>
                </a:lnTo>
                <a:lnTo>
                  <a:pt x="32266" y="6925"/>
                </a:lnTo>
                <a:lnTo>
                  <a:pt x="32058" y="6758"/>
                </a:lnTo>
                <a:lnTo>
                  <a:pt x="31933" y="6653"/>
                </a:lnTo>
                <a:lnTo>
                  <a:pt x="31807" y="6570"/>
                </a:lnTo>
                <a:lnTo>
                  <a:pt x="31661" y="6487"/>
                </a:lnTo>
                <a:lnTo>
                  <a:pt x="31515" y="6424"/>
                </a:lnTo>
                <a:lnTo>
                  <a:pt x="31369" y="6361"/>
                </a:lnTo>
                <a:lnTo>
                  <a:pt x="31203" y="6320"/>
                </a:lnTo>
                <a:lnTo>
                  <a:pt x="31036" y="6299"/>
                </a:lnTo>
                <a:lnTo>
                  <a:pt x="30556" y="6299"/>
                </a:lnTo>
                <a:lnTo>
                  <a:pt x="30410" y="6320"/>
                </a:lnTo>
                <a:lnTo>
                  <a:pt x="30243" y="6361"/>
                </a:lnTo>
                <a:lnTo>
                  <a:pt x="29951" y="6487"/>
                </a:lnTo>
                <a:lnTo>
                  <a:pt x="29659" y="6633"/>
                </a:lnTo>
                <a:lnTo>
                  <a:pt x="29409" y="6820"/>
                </a:lnTo>
                <a:lnTo>
                  <a:pt x="29159" y="7050"/>
                </a:lnTo>
                <a:lnTo>
                  <a:pt x="28992" y="7279"/>
                </a:lnTo>
                <a:lnTo>
                  <a:pt x="28825" y="7509"/>
                </a:lnTo>
                <a:lnTo>
                  <a:pt x="28700" y="7759"/>
                </a:lnTo>
                <a:lnTo>
                  <a:pt x="28596" y="8030"/>
                </a:lnTo>
                <a:lnTo>
                  <a:pt x="28491" y="8301"/>
                </a:lnTo>
                <a:lnTo>
                  <a:pt x="28450" y="8572"/>
                </a:lnTo>
                <a:lnTo>
                  <a:pt x="28429" y="8802"/>
                </a:lnTo>
                <a:lnTo>
                  <a:pt x="28450" y="9031"/>
                </a:lnTo>
                <a:lnTo>
                  <a:pt x="28512" y="9240"/>
                </a:lnTo>
                <a:lnTo>
                  <a:pt x="28596" y="9427"/>
                </a:lnTo>
                <a:lnTo>
                  <a:pt x="25634" y="11263"/>
                </a:lnTo>
                <a:lnTo>
                  <a:pt x="25363" y="11430"/>
                </a:lnTo>
                <a:lnTo>
                  <a:pt x="25092" y="11138"/>
                </a:lnTo>
                <a:lnTo>
                  <a:pt x="24800" y="10846"/>
                </a:lnTo>
                <a:lnTo>
                  <a:pt x="24508" y="10574"/>
                </a:lnTo>
                <a:lnTo>
                  <a:pt x="24195" y="10324"/>
                </a:lnTo>
                <a:lnTo>
                  <a:pt x="23882" y="10074"/>
                </a:lnTo>
                <a:lnTo>
                  <a:pt x="23548" y="9824"/>
                </a:lnTo>
                <a:lnTo>
                  <a:pt x="23214" y="9615"/>
                </a:lnTo>
                <a:lnTo>
                  <a:pt x="22881" y="9406"/>
                </a:lnTo>
                <a:lnTo>
                  <a:pt x="23778" y="7258"/>
                </a:lnTo>
                <a:lnTo>
                  <a:pt x="24341" y="5903"/>
                </a:lnTo>
                <a:lnTo>
                  <a:pt x="24591" y="5923"/>
                </a:lnTo>
                <a:lnTo>
                  <a:pt x="24820" y="5944"/>
                </a:lnTo>
                <a:lnTo>
                  <a:pt x="25071" y="5923"/>
                </a:lnTo>
                <a:lnTo>
                  <a:pt x="25321" y="5882"/>
                </a:lnTo>
                <a:lnTo>
                  <a:pt x="25446" y="5861"/>
                </a:lnTo>
                <a:lnTo>
                  <a:pt x="25571" y="5798"/>
                </a:lnTo>
                <a:lnTo>
                  <a:pt x="25822" y="5673"/>
                </a:lnTo>
                <a:lnTo>
                  <a:pt x="26051" y="5506"/>
                </a:lnTo>
                <a:lnTo>
                  <a:pt x="26260" y="5298"/>
                </a:lnTo>
                <a:lnTo>
                  <a:pt x="26364" y="5152"/>
                </a:lnTo>
                <a:lnTo>
                  <a:pt x="26447" y="5006"/>
                </a:lnTo>
                <a:lnTo>
                  <a:pt x="26593" y="4797"/>
                </a:lnTo>
                <a:lnTo>
                  <a:pt x="26718" y="4568"/>
                </a:lnTo>
                <a:lnTo>
                  <a:pt x="26844" y="4317"/>
                </a:lnTo>
                <a:lnTo>
                  <a:pt x="26927" y="4067"/>
                </a:lnTo>
                <a:lnTo>
                  <a:pt x="26990" y="3921"/>
                </a:lnTo>
                <a:lnTo>
                  <a:pt x="27010" y="3754"/>
                </a:lnTo>
                <a:lnTo>
                  <a:pt x="27031" y="3587"/>
                </a:lnTo>
                <a:lnTo>
                  <a:pt x="27031" y="3421"/>
                </a:lnTo>
                <a:lnTo>
                  <a:pt x="27031" y="3254"/>
                </a:lnTo>
                <a:lnTo>
                  <a:pt x="27010" y="3108"/>
                </a:lnTo>
                <a:lnTo>
                  <a:pt x="26969" y="2941"/>
                </a:lnTo>
                <a:lnTo>
                  <a:pt x="26906" y="2774"/>
                </a:lnTo>
                <a:lnTo>
                  <a:pt x="26781" y="2545"/>
                </a:lnTo>
                <a:lnTo>
                  <a:pt x="26614" y="2315"/>
                </a:lnTo>
                <a:lnTo>
                  <a:pt x="26447" y="2127"/>
                </a:lnTo>
                <a:lnTo>
                  <a:pt x="26239" y="1961"/>
                </a:lnTo>
                <a:lnTo>
                  <a:pt x="26009" y="1835"/>
                </a:lnTo>
                <a:lnTo>
                  <a:pt x="25780" y="1731"/>
                </a:lnTo>
                <a:lnTo>
                  <a:pt x="25530" y="1648"/>
                </a:lnTo>
                <a:lnTo>
                  <a:pt x="25258" y="1606"/>
                </a:lnTo>
                <a:lnTo>
                  <a:pt x="25112" y="1564"/>
                </a:lnTo>
                <a:lnTo>
                  <a:pt x="24946" y="1543"/>
                </a:lnTo>
                <a:lnTo>
                  <a:pt x="24633" y="1543"/>
                </a:lnTo>
                <a:lnTo>
                  <a:pt x="24466" y="1564"/>
                </a:lnTo>
                <a:lnTo>
                  <a:pt x="24299" y="1606"/>
                </a:lnTo>
                <a:lnTo>
                  <a:pt x="24153" y="1648"/>
                </a:lnTo>
                <a:lnTo>
                  <a:pt x="24007" y="1710"/>
                </a:lnTo>
                <a:lnTo>
                  <a:pt x="23861" y="1794"/>
                </a:lnTo>
                <a:lnTo>
                  <a:pt x="23736" y="1877"/>
                </a:lnTo>
                <a:lnTo>
                  <a:pt x="23590" y="1981"/>
                </a:lnTo>
                <a:lnTo>
                  <a:pt x="23486" y="2086"/>
                </a:lnTo>
                <a:lnTo>
                  <a:pt x="23256" y="2315"/>
                </a:lnTo>
                <a:lnTo>
                  <a:pt x="23089" y="2586"/>
                </a:lnTo>
                <a:lnTo>
                  <a:pt x="22943" y="2878"/>
                </a:lnTo>
                <a:lnTo>
                  <a:pt x="22839" y="3191"/>
                </a:lnTo>
                <a:lnTo>
                  <a:pt x="22776" y="3462"/>
                </a:lnTo>
                <a:lnTo>
                  <a:pt x="22735" y="3754"/>
                </a:lnTo>
                <a:lnTo>
                  <a:pt x="22735" y="4046"/>
                </a:lnTo>
                <a:lnTo>
                  <a:pt x="22776" y="4317"/>
                </a:lnTo>
                <a:lnTo>
                  <a:pt x="22818" y="4589"/>
                </a:lnTo>
                <a:lnTo>
                  <a:pt x="22881" y="4860"/>
                </a:lnTo>
                <a:lnTo>
                  <a:pt x="22985" y="5089"/>
                </a:lnTo>
                <a:lnTo>
                  <a:pt x="23110" y="5277"/>
                </a:lnTo>
                <a:lnTo>
                  <a:pt x="23256" y="5423"/>
                </a:lnTo>
                <a:lnTo>
                  <a:pt x="23423" y="5569"/>
                </a:lnTo>
                <a:lnTo>
                  <a:pt x="21629" y="8551"/>
                </a:lnTo>
                <a:lnTo>
                  <a:pt x="21504" y="8781"/>
                </a:lnTo>
                <a:lnTo>
                  <a:pt x="21129" y="8656"/>
                </a:lnTo>
                <a:lnTo>
                  <a:pt x="20753" y="8531"/>
                </a:lnTo>
                <a:lnTo>
                  <a:pt x="20357" y="8447"/>
                </a:lnTo>
                <a:lnTo>
                  <a:pt x="19961" y="8364"/>
                </a:lnTo>
                <a:lnTo>
                  <a:pt x="19564" y="8301"/>
                </a:lnTo>
                <a:lnTo>
                  <a:pt x="19168" y="8259"/>
                </a:lnTo>
                <a:lnTo>
                  <a:pt x="18751" y="8218"/>
                </a:lnTo>
                <a:lnTo>
                  <a:pt x="18334" y="8218"/>
                </a:lnTo>
                <a:lnTo>
                  <a:pt x="18146" y="5861"/>
                </a:lnTo>
                <a:lnTo>
                  <a:pt x="18021" y="4380"/>
                </a:lnTo>
                <a:lnTo>
                  <a:pt x="18251" y="4297"/>
                </a:lnTo>
                <a:lnTo>
                  <a:pt x="18480" y="4192"/>
                </a:lnTo>
                <a:lnTo>
                  <a:pt x="18689" y="4067"/>
                </a:lnTo>
                <a:lnTo>
                  <a:pt x="18876" y="3942"/>
                </a:lnTo>
                <a:lnTo>
                  <a:pt x="18981" y="3838"/>
                </a:lnTo>
                <a:lnTo>
                  <a:pt x="19085" y="3733"/>
                </a:lnTo>
                <a:lnTo>
                  <a:pt x="19231" y="3504"/>
                </a:lnTo>
                <a:lnTo>
                  <a:pt x="19356" y="3233"/>
                </a:lnTo>
                <a:lnTo>
                  <a:pt x="19439" y="2962"/>
                </a:lnTo>
                <a:lnTo>
                  <a:pt x="19460" y="2795"/>
                </a:lnTo>
                <a:lnTo>
                  <a:pt x="19481" y="2628"/>
                </a:lnTo>
                <a:lnTo>
                  <a:pt x="19502" y="2357"/>
                </a:lnTo>
                <a:lnTo>
                  <a:pt x="19523" y="2107"/>
                </a:lnTo>
                <a:lnTo>
                  <a:pt x="19502" y="1835"/>
                </a:lnTo>
                <a:lnTo>
                  <a:pt x="19481" y="1564"/>
                </a:lnTo>
                <a:lnTo>
                  <a:pt x="19460" y="1418"/>
                </a:lnTo>
                <a:lnTo>
                  <a:pt x="19398" y="1251"/>
                </a:lnTo>
                <a:lnTo>
                  <a:pt x="19356" y="1105"/>
                </a:lnTo>
                <a:lnTo>
                  <a:pt x="19272" y="939"/>
                </a:lnTo>
                <a:lnTo>
                  <a:pt x="19189" y="813"/>
                </a:lnTo>
                <a:lnTo>
                  <a:pt x="19085" y="667"/>
                </a:lnTo>
                <a:lnTo>
                  <a:pt x="18981" y="563"/>
                </a:lnTo>
                <a:lnTo>
                  <a:pt x="18855" y="438"/>
                </a:lnTo>
                <a:lnTo>
                  <a:pt x="18626" y="292"/>
                </a:lnTo>
                <a:lnTo>
                  <a:pt x="18397" y="167"/>
                </a:lnTo>
                <a:lnTo>
                  <a:pt x="18146" y="83"/>
                </a:lnTo>
                <a:lnTo>
                  <a:pt x="17896" y="21"/>
                </a:lnTo>
                <a:lnTo>
                  <a:pt x="1762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157825" y="4281025"/>
            <a:ext cx="712058" cy="711642"/>
          </a:xfrm>
          <a:custGeom>
            <a:avLst/>
            <a:gdLst/>
            <a:ahLst/>
            <a:cxnLst/>
            <a:rect l="l" t="t" r="r" b="b"/>
            <a:pathLst>
              <a:path w="35958" h="35937" extrusionOk="0">
                <a:moveTo>
                  <a:pt x="17625" y="0"/>
                </a:moveTo>
                <a:lnTo>
                  <a:pt x="17375" y="21"/>
                </a:lnTo>
                <a:lnTo>
                  <a:pt x="17103" y="63"/>
                </a:lnTo>
                <a:lnTo>
                  <a:pt x="16853" y="146"/>
                </a:lnTo>
                <a:lnTo>
                  <a:pt x="16707" y="188"/>
                </a:lnTo>
                <a:lnTo>
                  <a:pt x="16561" y="250"/>
                </a:lnTo>
                <a:lnTo>
                  <a:pt x="16415" y="313"/>
                </a:lnTo>
                <a:lnTo>
                  <a:pt x="16269" y="396"/>
                </a:lnTo>
                <a:lnTo>
                  <a:pt x="16144" y="480"/>
                </a:lnTo>
                <a:lnTo>
                  <a:pt x="16019" y="584"/>
                </a:lnTo>
                <a:lnTo>
                  <a:pt x="15894" y="709"/>
                </a:lnTo>
                <a:lnTo>
                  <a:pt x="15789" y="834"/>
                </a:lnTo>
                <a:lnTo>
                  <a:pt x="15706" y="959"/>
                </a:lnTo>
                <a:lnTo>
                  <a:pt x="15623" y="1105"/>
                </a:lnTo>
                <a:lnTo>
                  <a:pt x="15560" y="1251"/>
                </a:lnTo>
                <a:lnTo>
                  <a:pt x="15497" y="1397"/>
                </a:lnTo>
                <a:lnTo>
                  <a:pt x="15414" y="1710"/>
                </a:lnTo>
                <a:lnTo>
                  <a:pt x="15372" y="2023"/>
                </a:lnTo>
                <a:lnTo>
                  <a:pt x="15393" y="2357"/>
                </a:lnTo>
                <a:lnTo>
                  <a:pt x="15435" y="2670"/>
                </a:lnTo>
                <a:lnTo>
                  <a:pt x="15518" y="2941"/>
                </a:lnTo>
                <a:lnTo>
                  <a:pt x="15623" y="3212"/>
                </a:lnTo>
                <a:lnTo>
                  <a:pt x="15748" y="3462"/>
                </a:lnTo>
                <a:lnTo>
                  <a:pt x="15894" y="3713"/>
                </a:lnTo>
                <a:lnTo>
                  <a:pt x="16061" y="3942"/>
                </a:lnTo>
                <a:lnTo>
                  <a:pt x="16248" y="4130"/>
                </a:lnTo>
                <a:lnTo>
                  <a:pt x="16436" y="4297"/>
                </a:lnTo>
                <a:lnTo>
                  <a:pt x="16624" y="4401"/>
                </a:lnTo>
                <a:lnTo>
                  <a:pt x="16832" y="4463"/>
                </a:lnTo>
                <a:lnTo>
                  <a:pt x="17041" y="4505"/>
                </a:lnTo>
                <a:lnTo>
                  <a:pt x="16832" y="7988"/>
                </a:lnTo>
                <a:lnTo>
                  <a:pt x="16811" y="8322"/>
                </a:lnTo>
                <a:lnTo>
                  <a:pt x="16353" y="8426"/>
                </a:lnTo>
                <a:lnTo>
                  <a:pt x="15894" y="8531"/>
                </a:lnTo>
                <a:lnTo>
                  <a:pt x="15435" y="8656"/>
                </a:lnTo>
                <a:lnTo>
                  <a:pt x="14997" y="8823"/>
                </a:lnTo>
                <a:lnTo>
                  <a:pt x="14559" y="8989"/>
                </a:lnTo>
                <a:lnTo>
                  <a:pt x="14142" y="9177"/>
                </a:lnTo>
                <a:lnTo>
                  <a:pt x="13725" y="9406"/>
                </a:lnTo>
                <a:lnTo>
                  <a:pt x="13328" y="9636"/>
                </a:lnTo>
                <a:lnTo>
                  <a:pt x="11847" y="7571"/>
                </a:lnTo>
                <a:lnTo>
                  <a:pt x="10992" y="6361"/>
                </a:lnTo>
                <a:lnTo>
                  <a:pt x="11138" y="6174"/>
                </a:lnTo>
                <a:lnTo>
                  <a:pt x="11284" y="5965"/>
                </a:lnTo>
                <a:lnTo>
                  <a:pt x="11409" y="5757"/>
                </a:lnTo>
                <a:lnTo>
                  <a:pt x="11493" y="5527"/>
                </a:lnTo>
                <a:lnTo>
                  <a:pt x="11535" y="5402"/>
                </a:lnTo>
                <a:lnTo>
                  <a:pt x="11555" y="5256"/>
                </a:lnTo>
                <a:lnTo>
                  <a:pt x="11576" y="4964"/>
                </a:lnTo>
                <a:lnTo>
                  <a:pt x="11555" y="4693"/>
                </a:lnTo>
                <a:lnTo>
                  <a:pt x="11472" y="4422"/>
                </a:lnTo>
                <a:lnTo>
                  <a:pt x="11409" y="4255"/>
                </a:lnTo>
                <a:lnTo>
                  <a:pt x="11347" y="4109"/>
                </a:lnTo>
                <a:lnTo>
                  <a:pt x="11243" y="3859"/>
                </a:lnTo>
                <a:lnTo>
                  <a:pt x="11097" y="3629"/>
                </a:lnTo>
                <a:lnTo>
                  <a:pt x="10971" y="3400"/>
                </a:lnTo>
                <a:lnTo>
                  <a:pt x="10805" y="3191"/>
                </a:lnTo>
                <a:lnTo>
                  <a:pt x="10700" y="3066"/>
                </a:lnTo>
                <a:lnTo>
                  <a:pt x="10575" y="2962"/>
                </a:lnTo>
                <a:lnTo>
                  <a:pt x="10450" y="2857"/>
                </a:lnTo>
                <a:lnTo>
                  <a:pt x="10304" y="2774"/>
                </a:lnTo>
                <a:lnTo>
                  <a:pt x="10158" y="2691"/>
                </a:lnTo>
                <a:lnTo>
                  <a:pt x="10012" y="2628"/>
                </a:lnTo>
                <a:lnTo>
                  <a:pt x="9845" y="2586"/>
                </a:lnTo>
                <a:lnTo>
                  <a:pt x="9678" y="2545"/>
                </a:lnTo>
                <a:lnTo>
                  <a:pt x="9407" y="2524"/>
                </a:lnTo>
                <a:lnTo>
                  <a:pt x="9157" y="2545"/>
                </a:lnTo>
                <a:lnTo>
                  <a:pt x="8886" y="2586"/>
                </a:lnTo>
                <a:lnTo>
                  <a:pt x="8656" y="2691"/>
                </a:lnTo>
                <a:lnTo>
                  <a:pt x="8406" y="2795"/>
                </a:lnTo>
                <a:lnTo>
                  <a:pt x="8197" y="2941"/>
                </a:lnTo>
                <a:lnTo>
                  <a:pt x="7989" y="3108"/>
                </a:lnTo>
                <a:lnTo>
                  <a:pt x="7822" y="3316"/>
                </a:lnTo>
                <a:lnTo>
                  <a:pt x="7718" y="3421"/>
                </a:lnTo>
                <a:lnTo>
                  <a:pt x="7613" y="3546"/>
                </a:lnTo>
                <a:lnTo>
                  <a:pt x="7530" y="3692"/>
                </a:lnTo>
                <a:lnTo>
                  <a:pt x="7447" y="3817"/>
                </a:lnTo>
                <a:lnTo>
                  <a:pt x="7384" y="3984"/>
                </a:lnTo>
                <a:lnTo>
                  <a:pt x="7322" y="4130"/>
                </a:lnTo>
                <a:lnTo>
                  <a:pt x="7280" y="4297"/>
                </a:lnTo>
                <a:lnTo>
                  <a:pt x="7259" y="4463"/>
                </a:lnTo>
                <a:lnTo>
                  <a:pt x="7238" y="4609"/>
                </a:lnTo>
                <a:lnTo>
                  <a:pt x="7259" y="4776"/>
                </a:lnTo>
                <a:lnTo>
                  <a:pt x="7259" y="4922"/>
                </a:lnTo>
                <a:lnTo>
                  <a:pt x="7301" y="5089"/>
                </a:lnTo>
                <a:lnTo>
                  <a:pt x="7384" y="5402"/>
                </a:lnTo>
                <a:lnTo>
                  <a:pt x="7509" y="5694"/>
                </a:lnTo>
                <a:lnTo>
                  <a:pt x="7697" y="5965"/>
                </a:lnTo>
                <a:lnTo>
                  <a:pt x="7905" y="6215"/>
                </a:lnTo>
                <a:lnTo>
                  <a:pt x="8093" y="6424"/>
                </a:lnTo>
                <a:lnTo>
                  <a:pt x="8323" y="6591"/>
                </a:lnTo>
                <a:lnTo>
                  <a:pt x="8573" y="6737"/>
                </a:lnTo>
                <a:lnTo>
                  <a:pt x="8823" y="6862"/>
                </a:lnTo>
                <a:lnTo>
                  <a:pt x="9073" y="6987"/>
                </a:lnTo>
                <a:lnTo>
                  <a:pt x="9345" y="7050"/>
                </a:lnTo>
                <a:lnTo>
                  <a:pt x="9574" y="7091"/>
                </a:lnTo>
                <a:lnTo>
                  <a:pt x="9803" y="7091"/>
                </a:lnTo>
                <a:lnTo>
                  <a:pt x="10012" y="7050"/>
                </a:lnTo>
                <a:lnTo>
                  <a:pt x="10221" y="6966"/>
                </a:lnTo>
                <a:lnTo>
                  <a:pt x="11827" y="10053"/>
                </a:lnTo>
                <a:lnTo>
                  <a:pt x="12098" y="10574"/>
                </a:lnTo>
                <a:lnTo>
                  <a:pt x="11827" y="10825"/>
                </a:lnTo>
                <a:lnTo>
                  <a:pt x="11555" y="11075"/>
                </a:lnTo>
                <a:lnTo>
                  <a:pt x="11305" y="11367"/>
                </a:lnTo>
                <a:lnTo>
                  <a:pt x="11055" y="11638"/>
                </a:lnTo>
                <a:lnTo>
                  <a:pt x="10825" y="11951"/>
                </a:lnTo>
                <a:lnTo>
                  <a:pt x="10596" y="12243"/>
                </a:lnTo>
                <a:lnTo>
                  <a:pt x="10387" y="12556"/>
                </a:lnTo>
                <a:lnTo>
                  <a:pt x="10200" y="12890"/>
                </a:lnTo>
                <a:lnTo>
                  <a:pt x="7697" y="11617"/>
                </a:lnTo>
                <a:lnTo>
                  <a:pt x="6383" y="10950"/>
                </a:lnTo>
                <a:lnTo>
                  <a:pt x="6425" y="10700"/>
                </a:lnTo>
                <a:lnTo>
                  <a:pt x="6466" y="10470"/>
                </a:lnTo>
                <a:lnTo>
                  <a:pt x="6466" y="10220"/>
                </a:lnTo>
                <a:lnTo>
                  <a:pt x="6446" y="9970"/>
                </a:lnTo>
                <a:lnTo>
                  <a:pt x="6425" y="9844"/>
                </a:lnTo>
                <a:lnTo>
                  <a:pt x="6383" y="9698"/>
                </a:lnTo>
                <a:lnTo>
                  <a:pt x="6258" y="9448"/>
                </a:lnTo>
                <a:lnTo>
                  <a:pt x="6112" y="9198"/>
                </a:lnTo>
                <a:lnTo>
                  <a:pt x="5924" y="8989"/>
                </a:lnTo>
                <a:lnTo>
                  <a:pt x="5799" y="8885"/>
                </a:lnTo>
                <a:lnTo>
                  <a:pt x="5653" y="8781"/>
                </a:lnTo>
                <a:lnTo>
                  <a:pt x="5444" y="8614"/>
                </a:lnTo>
                <a:lnTo>
                  <a:pt x="5215" y="8468"/>
                </a:lnTo>
                <a:lnTo>
                  <a:pt x="4986" y="8343"/>
                </a:lnTo>
                <a:lnTo>
                  <a:pt x="4756" y="8218"/>
                </a:lnTo>
                <a:lnTo>
                  <a:pt x="4610" y="8155"/>
                </a:lnTo>
                <a:lnTo>
                  <a:pt x="4443" y="8113"/>
                </a:lnTo>
                <a:lnTo>
                  <a:pt x="4276" y="8093"/>
                </a:lnTo>
                <a:lnTo>
                  <a:pt x="4110" y="8072"/>
                </a:lnTo>
                <a:lnTo>
                  <a:pt x="3964" y="8072"/>
                </a:lnTo>
                <a:lnTo>
                  <a:pt x="3797" y="8093"/>
                </a:lnTo>
                <a:lnTo>
                  <a:pt x="3630" y="8113"/>
                </a:lnTo>
                <a:lnTo>
                  <a:pt x="3463" y="8155"/>
                </a:lnTo>
                <a:lnTo>
                  <a:pt x="3213" y="8259"/>
                </a:lnTo>
                <a:lnTo>
                  <a:pt x="2983" y="8405"/>
                </a:lnTo>
                <a:lnTo>
                  <a:pt x="2796" y="8572"/>
                </a:lnTo>
                <a:lnTo>
                  <a:pt x="2608" y="8760"/>
                </a:lnTo>
                <a:lnTo>
                  <a:pt x="2462" y="8968"/>
                </a:lnTo>
                <a:lnTo>
                  <a:pt x="2337" y="9198"/>
                </a:lnTo>
                <a:lnTo>
                  <a:pt x="2232" y="9448"/>
                </a:lnTo>
                <a:lnTo>
                  <a:pt x="2170" y="9698"/>
                </a:lnTo>
                <a:lnTo>
                  <a:pt x="2128" y="9844"/>
                </a:lnTo>
                <a:lnTo>
                  <a:pt x="2086" y="10011"/>
                </a:lnTo>
                <a:lnTo>
                  <a:pt x="2066" y="10178"/>
                </a:lnTo>
                <a:lnTo>
                  <a:pt x="2066" y="10324"/>
                </a:lnTo>
                <a:lnTo>
                  <a:pt x="2086" y="10491"/>
                </a:lnTo>
                <a:lnTo>
                  <a:pt x="2107" y="10658"/>
                </a:lnTo>
                <a:lnTo>
                  <a:pt x="2149" y="10825"/>
                </a:lnTo>
                <a:lnTo>
                  <a:pt x="2191" y="10971"/>
                </a:lnTo>
                <a:lnTo>
                  <a:pt x="2253" y="11117"/>
                </a:lnTo>
                <a:lnTo>
                  <a:pt x="2337" y="11263"/>
                </a:lnTo>
                <a:lnTo>
                  <a:pt x="2420" y="11388"/>
                </a:lnTo>
                <a:lnTo>
                  <a:pt x="2504" y="11513"/>
                </a:lnTo>
                <a:lnTo>
                  <a:pt x="2733" y="11742"/>
                </a:lnTo>
                <a:lnTo>
                  <a:pt x="2983" y="11951"/>
                </a:lnTo>
                <a:lnTo>
                  <a:pt x="3275" y="12118"/>
                </a:lnTo>
                <a:lnTo>
                  <a:pt x="3567" y="12243"/>
                </a:lnTo>
                <a:lnTo>
                  <a:pt x="3838" y="12326"/>
                </a:lnTo>
                <a:lnTo>
                  <a:pt x="4130" y="12368"/>
                </a:lnTo>
                <a:lnTo>
                  <a:pt x="4402" y="12410"/>
                </a:lnTo>
                <a:lnTo>
                  <a:pt x="4694" y="12389"/>
                </a:lnTo>
                <a:lnTo>
                  <a:pt x="4965" y="12368"/>
                </a:lnTo>
                <a:lnTo>
                  <a:pt x="5236" y="12326"/>
                </a:lnTo>
                <a:lnTo>
                  <a:pt x="5465" y="12243"/>
                </a:lnTo>
                <a:lnTo>
                  <a:pt x="5653" y="12139"/>
                </a:lnTo>
                <a:lnTo>
                  <a:pt x="5841" y="11993"/>
                </a:lnTo>
                <a:lnTo>
                  <a:pt x="5987" y="11847"/>
                </a:lnTo>
                <a:lnTo>
                  <a:pt x="8823" y="13849"/>
                </a:lnTo>
                <a:lnTo>
                  <a:pt x="9511" y="14329"/>
                </a:lnTo>
                <a:lnTo>
                  <a:pt x="9407" y="14662"/>
                </a:lnTo>
                <a:lnTo>
                  <a:pt x="9303" y="14996"/>
                </a:lnTo>
                <a:lnTo>
                  <a:pt x="9219" y="15330"/>
                </a:lnTo>
                <a:lnTo>
                  <a:pt x="9136" y="15684"/>
                </a:lnTo>
                <a:lnTo>
                  <a:pt x="9073" y="16018"/>
                </a:lnTo>
                <a:lnTo>
                  <a:pt x="9011" y="16373"/>
                </a:lnTo>
                <a:lnTo>
                  <a:pt x="8969" y="16748"/>
                </a:lnTo>
                <a:lnTo>
                  <a:pt x="8948" y="17103"/>
                </a:lnTo>
                <a:lnTo>
                  <a:pt x="5882" y="17124"/>
                </a:lnTo>
                <a:lnTo>
                  <a:pt x="4402" y="17144"/>
                </a:lnTo>
                <a:lnTo>
                  <a:pt x="4339" y="16894"/>
                </a:lnTo>
                <a:lnTo>
                  <a:pt x="4256" y="16665"/>
                </a:lnTo>
                <a:lnTo>
                  <a:pt x="4151" y="16456"/>
                </a:lnTo>
                <a:lnTo>
                  <a:pt x="4005" y="16248"/>
                </a:lnTo>
                <a:lnTo>
                  <a:pt x="3922" y="16143"/>
                </a:lnTo>
                <a:lnTo>
                  <a:pt x="3838" y="16039"/>
                </a:lnTo>
                <a:lnTo>
                  <a:pt x="3609" y="15851"/>
                </a:lnTo>
                <a:lnTo>
                  <a:pt x="3359" y="15726"/>
                </a:lnTo>
                <a:lnTo>
                  <a:pt x="3088" y="15622"/>
                </a:lnTo>
                <a:lnTo>
                  <a:pt x="2921" y="15580"/>
                </a:lnTo>
                <a:lnTo>
                  <a:pt x="2754" y="15559"/>
                </a:lnTo>
                <a:lnTo>
                  <a:pt x="2504" y="15497"/>
                </a:lnTo>
                <a:lnTo>
                  <a:pt x="2232" y="15476"/>
                </a:lnTo>
                <a:lnTo>
                  <a:pt x="1961" y="15455"/>
                </a:lnTo>
                <a:lnTo>
                  <a:pt x="1711" y="15476"/>
                </a:lnTo>
                <a:lnTo>
                  <a:pt x="1544" y="15497"/>
                </a:lnTo>
                <a:lnTo>
                  <a:pt x="1377" y="15518"/>
                </a:lnTo>
                <a:lnTo>
                  <a:pt x="1231" y="15559"/>
                </a:lnTo>
                <a:lnTo>
                  <a:pt x="1064" y="15622"/>
                </a:lnTo>
                <a:lnTo>
                  <a:pt x="918" y="15705"/>
                </a:lnTo>
                <a:lnTo>
                  <a:pt x="793" y="15789"/>
                </a:lnTo>
                <a:lnTo>
                  <a:pt x="647" y="15893"/>
                </a:lnTo>
                <a:lnTo>
                  <a:pt x="543" y="16018"/>
                </a:lnTo>
                <a:lnTo>
                  <a:pt x="355" y="16227"/>
                </a:lnTo>
                <a:lnTo>
                  <a:pt x="230" y="16456"/>
                </a:lnTo>
                <a:lnTo>
                  <a:pt x="126" y="16686"/>
                </a:lnTo>
                <a:lnTo>
                  <a:pt x="42" y="16936"/>
                </a:lnTo>
                <a:lnTo>
                  <a:pt x="1" y="17186"/>
                </a:lnTo>
                <a:lnTo>
                  <a:pt x="1" y="17457"/>
                </a:lnTo>
                <a:lnTo>
                  <a:pt x="22" y="17708"/>
                </a:lnTo>
                <a:lnTo>
                  <a:pt x="84" y="17979"/>
                </a:lnTo>
                <a:lnTo>
                  <a:pt x="126" y="18125"/>
                </a:lnTo>
                <a:lnTo>
                  <a:pt x="168" y="18292"/>
                </a:lnTo>
                <a:lnTo>
                  <a:pt x="209" y="18438"/>
                </a:lnTo>
                <a:lnTo>
                  <a:pt x="293" y="18584"/>
                </a:lnTo>
                <a:lnTo>
                  <a:pt x="376" y="18730"/>
                </a:lnTo>
                <a:lnTo>
                  <a:pt x="480" y="18855"/>
                </a:lnTo>
                <a:lnTo>
                  <a:pt x="585" y="18980"/>
                </a:lnTo>
                <a:lnTo>
                  <a:pt x="689" y="19084"/>
                </a:lnTo>
                <a:lnTo>
                  <a:pt x="814" y="19188"/>
                </a:lnTo>
                <a:lnTo>
                  <a:pt x="960" y="19293"/>
                </a:lnTo>
                <a:lnTo>
                  <a:pt x="1085" y="19355"/>
                </a:lnTo>
                <a:lnTo>
                  <a:pt x="1231" y="19439"/>
                </a:lnTo>
                <a:lnTo>
                  <a:pt x="1544" y="19543"/>
                </a:lnTo>
                <a:lnTo>
                  <a:pt x="1857" y="19585"/>
                </a:lnTo>
                <a:lnTo>
                  <a:pt x="2170" y="19606"/>
                </a:lnTo>
                <a:lnTo>
                  <a:pt x="2504" y="19585"/>
                </a:lnTo>
                <a:lnTo>
                  <a:pt x="2775" y="19543"/>
                </a:lnTo>
                <a:lnTo>
                  <a:pt x="3067" y="19460"/>
                </a:lnTo>
                <a:lnTo>
                  <a:pt x="3317" y="19334"/>
                </a:lnTo>
                <a:lnTo>
                  <a:pt x="3567" y="19188"/>
                </a:lnTo>
                <a:lnTo>
                  <a:pt x="3818" y="19063"/>
                </a:lnTo>
                <a:lnTo>
                  <a:pt x="4026" y="18876"/>
                </a:lnTo>
                <a:lnTo>
                  <a:pt x="4193" y="18709"/>
                </a:lnTo>
                <a:lnTo>
                  <a:pt x="4318" y="18521"/>
                </a:lnTo>
                <a:lnTo>
                  <a:pt x="4402" y="18333"/>
                </a:lnTo>
                <a:lnTo>
                  <a:pt x="4464" y="18104"/>
                </a:lnTo>
                <a:lnTo>
                  <a:pt x="7905" y="18584"/>
                </a:lnTo>
                <a:lnTo>
                  <a:pt x="9011" y="18730"/>
                </a:lnTo>
                <a:lnTo>
                  <a:pt x="9053" y="19063"/>
                </a:lnTo>
                <a:lnTo>
                  <a:pt x="9115" y="19397"/>
                </a:lnTo>
                <a:lnTo>
                  <a:pt x="9282" y="20064"/>
                </a:lnTo>
                <a:lnTo>
                  <a:pt x="9470" y="20690"/>
                </a:lnTo>
                <a:lnTo>
                  <a:pt x="9720" y="21316"/>
                </a:lnTo>
                <a:lnTo>
                  <a:pt x="9616" y="21378"/>
                </a:lnTo>
                <a:lnTo>
                  <a:pt x="6800" y="22859"/>
                </a:lnTo>
                <a:lnTo>
                  <a:pt x="5507" y="23548"/>
                </a:lnTo>
                <a:lnTo>
                  <a:pt x="5340" y="23360"/>
                </a:lnTo>
                <a:lnTo>
                  <a:pt x="5152" y="23193"/>
                </a:lnTo>
                <a:lnTo>
                  <a:pt x="4944" y="23047"/>
                </a:lnTo>
                <a:lnTo>
                  <a:pt x="4735" y="22943"/>
                </a:lnTo>
                <a:lnTo>
                  <a:pt x="4610" y="22880"/>
                </a:lnTo>
                <a:lnTo>
                  <a:pt x="4485" y="22838"/>
                </a:lnTo>
                <a:lnTo>
                  <a:pt x="4214" y="22776"/>
                </a:lnTo>
                <a:lnTo>
                  <a:pt x="3922" y="22776"/>
                </a:lnTo>
                <a:lnTo>
                  <a:pt x="3630" y="22797"/>
                </a:lnTo>
                <a:lnTo>
                  <a:pt x="3463" y="22838"/>
                </a:lnTo>
                <a:lnTo>
                  <a:pt x="3317" y="22901"/>
                </a:lnTo>
                <a:lnTo>
                  <a:pt x="3046" y="22964"/>
                </a:lnTo>
                <a:lnTo>
                  <a:pt x="2796" y="23068"/>
                </a:lnTo>
                <a:lnTo>
                  <a:pt x="2566" y="23172"/>
                </a:lnTo>
                <a:lnTo>
                  <a:pt x="2337" y="23297"/>
                </a:lnTo>
                <a:lnTo>
                  <a:pt x="2191" y="23402"/>
                </a:lnTo>
                <a:lnTo>
                  <a:pt x="2066" y="23506"/>
                </a:lnTo>
                <a:lnTo>
                  <a:pt x="1961" y="23610"/>
                </a:lnTo>
                <a:lnTo>
                  <a:pt x="1836" y="23735"/>
                </a:lnTo>
                <a:lnTo>
                  <a:pt x="1753" y="23881"/>
                </a:lnTo>
                <a:lnTo>
                  <a:pt x="1669" y="24006"/>
                </a:lnTo>
                <a:lnTo>
                  <a:pt x="1607" y="24173"/>
                </a:lnTo>
                <a:lnTo>
                  <a:pt x="1544" y="24319"/>
                </a:lnTo>
                <a:lnTo>
                  <a:pt x="1482" y="24590"/>
                </a:lnTo>
                <a:lnTo>
                  <a:pt x="1461" y="24862"/>
                </a:lnTo>
                <a:lnTo>
                  <a:pt x="1482" y="25112"/>
                </a:lnTo>
                <a:lnTo>
                  <a:pt x="1544" y="25383"/>
                </a:lnTo>
                <a:lnTo>
                  <a:pt x="1628" y="25612"/>
                </a:lnTo>
                <a:lnTo>
                  <a:pt x="1732" y="25863"/>
                </a:lnTo>
                <a:lnTo>
                  <a:pt x="1878" y="26071"/>
                </a:lnTo>
                <a:lnTo>
                  <a:pt x="2045" y="26280"/>
                </a:lnTo>
                <a:lnTo>
                  <a:pt x="2149" y="26405"/>
                </a:lnTo>
                <a:lnTo>
                  <a:pt x="2253" y="26509"/>
                </a:lnTo>
                <a:lnTo>
                  <a:pt x="2378" y="26634"/>
                </a:lnTo>
                <a:lnTo>
                  <a:pt x="2504" y="26718"/>
                </a:lnTo>
                <a:lnTo>
                  <a:pt x="2650" y="26801"/>
                </a:lnTo>
                <a:lnTo>
                  <a:pt x="2796" y="26885"/>
                </a:lnTo>
                <a:lnTo>
                  <a:pt x="2962" y="26947"/>
                </a:lnTo>
                <a:lnTo>
                  <a:pt x="3108" y="26989"/>
                </a:lnTo>
                <a:lnTo>
                  <a:pt x="3275" y="27031"/>
                </a:lnTo>
                <a:lnTo>
                  <a:pt x="3421" y="27031"/>
                </a:lnTo>
                <a:lnTo>
                  <a:pt x="3588" y="27051"/>
                </a:lnTo>
                <a:lnTo>
                  <a:pt x="3734" y="27031"/>
                </a:lnTo>
                <a:lnTo>
                  <a:pt x="4068" y="26989"/>
                </a:lnTo>
                <a:lnTo>
                  <a:pt x="4360" y="26905"/>
                </a:lnTo>
                <a:lnTo>
                  <a:pt x="4673" y="26759"/>
                </a:lnTo>
                <a:lnTo>
                  <a:pt x="4944" y="26593"/>
                </a:lnTo>
                <a:lnTo>
                  <a:pt x="5173" y="26426"/>
                </a:lnTo>
                <a:lnTo>
                  <a:pt x="5361" y="26217"/>
                </a:lnTo>
                <a:lnTo>
                  <a:pt x="5549" y="25988"/>
                </a:lnTo>
                <a:lnTo>
                  <a:pt x="5716" y="25758"/>
                </a:lnTo>
                <a:lnTo>
                  <a:pt x="5862" y="25529"/>
                </a:lnTo>
                <a:lnTo>
                  <a:pt x="5966" y="25258"/>
                </a:lnTo>
                <a:lnTo>
                  <a:pt x="6028" y="25049"/>
                </a:lnTo>
                <a:lnTo>
                  <a:pt x="6049" y="24820"/>
                </a:lnTo>
                <a:lnTo>
                  <a:pt x="6049" y="24611"/>
                </a:lnTo>
                <a:lnTo>
                  <a:pt x="5987" y="24382"/>
                </a:lnTo>
                <a:lnTo>
                  <a:pt x="9282" y="23214"/>
                </a:lnTo>
                <a:lnTo>
                  <a:pt x="10513" y="22755"/>
                </a:lnTo>
                <a:lnTo>
                  <a:pt x="10888" y="23297"/>
                </a:lnTo>
                <a:lnTo>
                  <a:pt x="11305" y="23777"/>
                </a:lnTo>
                <a:lnTo>
                  <a:pt x="11743" y="24257"/>
                </a:lnTo>
                <a:lnTo>
                  <a:pt x="12223" y="24695"/>
                </a:lnTo>
                <a:lnTo>
                  <a:pt x="12077" y="24903"/>
                </a:lnTo>
                <a:lnTo>
                  <a:pt x="10262" y="27510"/>
                </a:lnTo>
                <a:lnTo>
                  <a:pt x="9428" y="28741"/>
                </a:lnTo>
                <a:lnTo>
                  <a:pt x="9199" y="28657"/>
                </a:lnTo>
                <a:lnTo>
                  <a:pt x="8948" y="28595"/>
                </a:lnTo>
                <a:lnTo>
                  <a:pt x="8719" y="28553"/>
                </a:lnTo>
                <a:lnTo>
                  <a:pt x="8469" y="28532"/>
                </a:lnTo>
                <a:lnTo>
                  <a:pt x="8323" y="28532"/>
                </a:lnTo>
                <a:lnTo>
                  <a:pt x="8197" y="28553"/>
                </a:lnTo>
                <a:lnTo>
                  <a:pt x="7926" y="28637"/>
                </a:lnTo>
                <a:lnTo>
                  <a:pt x="7655" y="28762"/>
                </a:lnTo>
                <a:lnTo>
                  <a:pt x="7426" y="28929"/>
                </a:lnTo>
                <a:lnTo>
                  <a:pt x="7301" y="29033"/>
                </a:lnTo>
                <a:lnTo>
                  <a:pt x="7176" y="29158"/>
                </a:lnTo>
                <a:lnTo>
                  <a:pt x="6988" y="29346"/>
                </a:lnTo>
                <a:lnTo>
                  <a:pt x="6800" y="29533"/>
                </a:lnTo>
                <a:lnTo>
                  <a:pt x="6654" y="29763"/>
                </a:lnTo>
                <a:lnTo>
                  <a:pt x="6508" y="29971"/>
                </a:lnTo>
                <a:lnTo>
                  <a:pt x="6425" y="30117"/>
                </a:lnTo>
                <a:lnTo>
                  <a:pt x="6362" y="30263"/>
                </a:lnTo>
                <a:lnTo>
                  <a:pt x="6300" y="30430"/>
                </a:lnTo>
                <a:lnTo>
                  <a:pt x="6279" y="30576"/>
                </a:lnTo>
                <a:lnTo>
                  <a:pt x="6237" y="30743"/>
                </a:lnTo>
                <a:lnTo>
                  <a:pt x="6237" y="30910"/>
                </a:lnTo>
                <a:lnTo>
                  <a:pt x="6237" y="31077"/>
                </a:lnTo>
                <a:lnTo>
                  <a:pt x="6279" y="31244"/>
                </a:lnTo>
                <a:lnTo>
                  <a:pt x="6341" y="31515"/>
                </a:lnTo>
                <a:lnTo>
                  <a:pt x="6446" y="31744"/>
                </a:lnTo>
                <a:lnTo>
                  <a:pt x="6592" y="31974"/>
                </a:lnTo>
                <a:lnTo>
                  <a:pt x="6758" y="32182"/>
                </a:lnTo>
                <a:lnTo>
                  <a:pt x="6946" y="32349"/>
                </a:lnTo>
                <a:lnTo>
                  <a:pt x="7155" y="32516"/>
                </a:lnTo>
                <a:lnTo>
                  <a:pt x="7384" y="32641"/>
                </a:lnTo>
                <a:lnTo>
                  <a:pt x="7613" y="32745"/>
                </a:lnTo>
                <a:lnTo>
                  <a:pt x="7759" y="32808"/>
                </a:lnTo>
                <a:lnTo>
                  <a:pt x="7926" y="32850"/>
                </a:lnTo>
                <a:lnTo>
                  <a:pt x="8072" y="32891"/>
                </a:lnTo>
                <a:lnTo>
                  <a:pt x="8239" y="32912"/>
                </a:lnTo>
                <a:lnTo>
                  <a:pt x="8406" y="32933"/>
                </a:lnTo>
                <a:lnTo>
                  <a:pt x="8573" y="32933"/>
                </a:lnTo>
                <a:lnTo>
                  <a:pt x="8719" y="32912"/>
                </a:lnTo>
                <a:lnTo>
                  <a:pt x="8886" y="32891"/>
                </a:lnTo>
                <a:lnTo>
                  <a:pt x="9032" y="32850"/>
                </a:lnTo>
                <a:lnTo>
                  <a:pt x="9199" y="32787"/>
                </a:lnTo>
                <a:lnTo>
                  <a:pt x="9345" y="32725"/>
                </a:lnTo>
                <a:lnTo>
                  <a:pt x="9470" y="32641"/>
                </a:lnTo>
                <a:lnTo>
                  <a:pt x="9741" y="32453"/>
                </a:lnTo>
                <a:lnTo>
                  <a:pt x="9970" y="32224"/>
                </a:lnTo>
                <a:lnTo>
                  <a:pt x="10158" y="31974"/>
                </a:lnTo>
                <a:lnTo>
                  <a:pt x="10325" y="31682"/>
                </a:lnTo>
                <a:lnTo>
                  <a:pt x="10450" y="31431"/>
                </a:lnTo>
                <a:lnTo>
                  <a:pt x="10533" y="31160"/>
                </a:lnTo>
                <a:lnTo>
                  <a:pt x="10596" y="30889"/>
                </a:lnTo>
                <a:lnTo>
                  <a:pt x="10638" y="30597"/>
                </a:lnTo>
                <a:lnTo>
                  <a:pt x="10638" y="30326"/>
                </a:lnTo>
                <a:lnTo>
                  <a:pt x="10638" y="30034"/>
                </a:lnTo>
                <a:lnTo>
                  <a:pt x="10575" y="29805"/>
                </a:lnTo>
                <a:lnTo>
                  <a:pt x="10513" y="29596"/>
                </a:lnTo>
                <a:lnTo>
                  <a:pt x="10387" y="29408"/>
                </a:lnTo>
                <a:lnTo>
                  <a:pt x="10262" y="29241"/>
                </a:lnTo>
                <a:lnTo>
                  <a:pt x="12619" y="26697"/>
                </a:lnTo>
                <a:lnTo>
                  <a:pt x="13579" y="25654"/>
                </a:lnTo>
                <a:lnTo>
                  <a:pt x="14142" y="25946"/>
                </a:lnTo>
                <a:lnTo>
                  <a:pt x="14705" y="26217"/>
                </a:lnTo>
                <a:lnTo>
                  <a:pt x="15310" y="26447"/>
                </a:lnTo>
                <a:lnTo>
                  <a:pt x="15915" y="26613"/>
                </a:lnTo>
                <a:lnTo>
                  <a:pt x="15873" y="26905"/>
                </a:lnTo>
                <a:lnTo>
                  <a:pt x="15477" y="30055"/>
                </a:lnTo>
                <a:lnTo>
                  <a:pt x="15289" y="31515"/>
                </a:lnTo>
                <a:lnTo>
                  <a:pt x="15059" y="31557"/>
                </a:lnTo>
                <a:lnTo>
                  <a:pt x="14809" y="31619"/>
                </a:lnTo>
                <a:lnTo>
                  <a:pt x="14580" y="31682"/>
                </a:lnTo>
                <a:lnTo>
                  <a:pt x="14350" y="31786"/>
                </a:lnTo>
                <a:lnTo>
                  <a:pt x="14246" y="31849"/>
                </a:lnTo>
                <a:lnTo>
                  <a:pt x="14121" y="31932"/>
                </a:lnTo>
                <a:lnTo>
                  <a:pt x="13912" y="32141"/>
                </a:lnTo>
                <a:lnTo>
                  <a:pt x="13745" y="32370"/>
                </a:lnTo>
                <a:lnTo>
                  <a:pt x="13620" y="32620"/>
                </a:lnTo>
                <a:lnTo>
                  <a:pt x="13558" y="32766"/>
                </a:lnTo>
                <a:lnTo>
                  <a:pt x="13495" y="32933"/>
                </a:lnTo>
                <a:lnTo>
                  <a:pt x="13412" y="33183"/>
                </a:lnTo>
                <a:lnTo>
                  <a:pt x="13349" y="33455"/>
                </a:lnTo>
                <a:lnTo>
                  <a:pt x="13307" y="33705"/>
                </a:lnTo>
                <a:lnTo>
                  <a:pt x="13287" y="33976"/>
                </a:lnTo>
                <a:lnTo>
                  <a:pt x="13266" y="34143"/>
                </a:lnTo>
                <a:lnTo>
                  <a:pt x="13287" y="34310"/>
                </a:lnTo>
                <a:lnTo>
                  <a:pt x="13307" y="34456"/>
                </a:lnTo>
                <a:lnTo>
                  <a:pt x="13349" y="34623"/>
                </a:lnTo>
                <a:lnTo>
                  <a:pt x="13412" y="34769"/>
                </a:lnTo>
                <a:lnTo>
                  <a:pt x="13474" y="34935"/>
                </a:lnTo>
                <a:lnTo>
                  <a:pt x="13558" y="35061"/>
                </a:lnTo>
                <a:lnTo>
                  <a:pt x="13662" y="35207"/>
                </a:lnTo>
                <a:lnTo>
                  <a:pt x="13850" y="35394"/>
                </a:lnTo>
                <a:lnTo>
                  <a:pt x="14037" y="35582"/>
                </a:lnTo>
                <a:lnTo>
                  <a:pt x="14267" y="35707"/>
                </a:lnTo>
                <a:lnTo>
                  <a:pt x="14517" y="35811"/>
                </a:lnTo>
                <a:lnTo>
                  <a:pt x="14767" y="35895"/>
                </a:lnTo>
                <a:lnTo>
                  <a:pt x="15018" y="35916"/>
                </a:lnTo>
                <a:lnTo>
                  <a:pt x="15289" y="35937"/>
                </a:lnTo>
                <a:lnTo>
                  <a:pt x="15539" y="35916"/>
                </a:lnTo>
                <a:lnTo>
                  <a:pt x="15706" y="35895"/>
                </a:lnTo>
                <a:lnTo>
                  <a:pt x="15852" y="35874"/>
                </a:lnTo>
                <a:lnTo>
                  <a:pt x="16019" y="35832"/>
                </a:lnTo>
                <a:lnTo>
                  <a:pt x="16165" y="35791"/>
                </a:lnTo>
                <a:lnTo>
                  <a:pt x="16332" y="35728"/>
                </a:lnTo>
                <a:lnTo>
                  <a:pt x="16478" y="35645"/>
                </a:lnTo>
                <a:lnTo>
                  <a:pt x="16603" y="35561"/>
                </a:lnTo>
                <a:lnTo>
                  <a:pt x="16728" y="35457"/>
                </a:lnTo>
                <a:lnTo>
                  <a:pt x="16853" y="35353"/>
                </a:lnTo>
                <a:lnTo>
                  <a:pt x="16957" y="35227"/>
                </a:lnTo>
                <a:lnTo>
                  <a:pt x="17062" y="35102"/>
                </a:lnTo>
                <a:lnTo>
                  <a:pt x="17145" y="34977"/>
                </a:lnTo>
                <a:lnTo>
                  <a:pt x="17291" y="34685"/>
                </a:lnTo>
                <a:lnTo>
                  <a:pt x="17395" y="34372"/>
                </a:lnTo>
                <a:lnTo>
                  <a:pt x="17437" y="34059"/>
                </a:lnTo>
                <a:lnTo>
                  <a:pt x="17458" y="33726"/>
                </a:lnTo>
                <a:lnTo>
                  <a:pt x="17458" y="33455"/>
                </a:lnTo>
                <a:lnTo>
                  <a:pt x="17395" y="33163"/>
                </a:lnTo>
                <a:lnTo>
                  <a:pt x="17333" y="32891"/>
                </a:lnTo>
                <a:lnTo>
                  <a:pt x="17229" y="32620"/>
                </a:lnTo>
                <a:lnTo>
                  <a:pt x="17103" y="32370"/>
                </a:lnTo>
                <a:lnTo>
                  <a:pt x="16978" y="32120"/>
                </a:lnTo>
                <a:lnTo>
                  <a:pt x="16832" y="31953"/>
                </a:lnTo>
                <a:lnTo>
                  <a:pt x="16665" y="31807"/>
                </a:lnTo>
                <a:lnTo>
                  <a:pt x="16478" y="31682"/>
                </a:lnTo>
                <a:lnTo>
                  <a:pt x="16269" y="31598"/>
                </a:lnTo>
                <a:lnTo>
                  <a:pt x="17187" y="28240"/>
                </a:lnTo>
                <a:lnTo>
                  <a:pt x="17562" y="26905"/>
                </a:lnTo>
                <a:lnTo>
                  <a:pt x="17938" y="26926"/>
                </a:lnTo>
                <a:lnTo>
                  <a:pt x="18292" y="26926"/>
                </a:lnTo>
                <a:lnTo>
                  <a:pt x="18751" y="26905"/>
                </a:lnTo>
                <a:lnTo>
                  <a:pt x="19231" y="26885"/>
                </a:lnTo>
                <a:lnTo>
                  <a:pt x="19669" y="26822"/>
                </a:lnTo>
                <a:lnTo>
                  <a:pt x="20128" y="26739"/>
                </a:lnTo>
                <a:lnTo>
                  <a:pt x="20190" y="26926"/>
                </a:lnTo>
                <a:lnTo>
                  <a:pt x="21296" y="29909"/>
                </a:lnTo>
                <a:lnTo>
                  <a:pt x="21796" y="31306"/>
                </a:lnTo>
                <a:lnTo>
                  <a:pt x="21588" y="31431"/>
                </a:lnTo>
                <a:lnTo>
                  <a:pt x="21400" y="31598"/>
                </a:lnTo>
                <a:lnTo>
                  <a:pt x="21233" y="31765"/>
                </a:lnTo>
                <a:lnTo>
                  <a:pt x="21087" y="31953"/>
                </a:lnTo>
                <a:lnTo>
                  <a:pt x="21004" y="32078"/>
                </a:lnTo>
                <a:lnTo>
                  <a:pt x="20941" y="32203"/>
                </a:lnTo>
                <a:lnTo>
                  <a:pt x="20858" y="32474"/>
                </a:lnTo>
                <a:lnTo>
                  <a:pt x="20816" y="32766"/>
                </a:lnTo>
                <a:lnTo>
                  <a:pt x="20795" y="33037"/>
                </a:lnTo>
                <a:lnTo>
                  <a:pt x="20816" y="33204"/>
                </a:lnTo>
                <a:lnTo>
                  <a:pt x="20858" y="33371"/>
                </a:lnTo>
                <a:lnTo>
                  <a:pt x="20899" y="33642"/>
                </a:lnTo>
                <a:lnTo>
                  <a:pt x="20962" y="33893"/>
                </a:lnTo>
                <a:lnTo>
                  <a:pt x="21024" y="34164"/>
                </a:lnTo>
                <a:lnTo>
                  <a:pt x="21129" y="34393"/>
                </a:lnTo>
                <a:lnTo>
                  <a:pt x="21191" y="34539"/>
                </a:lnTo>
                <a:lnTo>
                  <a:pt x="21296" y="34685"/>
                </a:lnTo>
                <a:lnTo>
                  <a:pt x="21379" y="34831"/>
                </a:lnTo>
                <a:lnTo>
                  <a:pt x="21483" y="34935"/>
                </a:lnTo>
                <a:lnTo>
                  <a:pt x="21608" y="35061"/>
                </a:lnTo>
                <a:lnTo>
                  <a:pt x="21734" y="35165"/>
                </a:lnTo>
                <a:lnTo>
                  <a:pt x="21880" y="35248"/>
                </a:lnTo>
                <a:lnTo>
                  <a:pt x="22026" y="35311"/>
                </a:lnTo>
                <a:lnTo>
                  <a:pt x="22297" y="35415"/>
                </a:lnTo>
                <a:lnTo>
                  <a:pt x="22547" y="35457"/>
                </a:lnTo>
                <a:lnTo>
                  <a:pt x="22818" y="35478"/>
                </a:lnTo>
                <a:lnTo>
                  <a:pt x="23068" y="35457"/>
                </a:lnTo>
                <a:lnTo>
                  <a:pt x="23319" y="35415"/>
                </a:lnTo>
                <a:lnTo>
                  <a:pt x="23569" y="35332"/>
                </a:lnTo>
                <a:lnTo>
                  <a:pt x="23819" y="35227"/>
                </a:lnTo>
                <a:lnTo>
                  <a:pt x="24028" y="35081"/>
                </a:lnTo>
                <a:lnTo>
                  <a:pt x="24174" y="34998"/>
                </a:lnTo>
                <a:lnTo>
                  <a:pt x="24299" y="34894"/>
                </a:lnTo>
                <a:lnTo>
                  <a:pt x="24424" y="34789"/>
                </a:lnTo>
                <a:lnTo>
                  <a:pt x="24528" y="34685"/>
                </a:lnTo>
                <a:lnTo>
                  <a:pt x="24633" y="34560"/>
                </a:lnTo>
                <a:lnTo>
                  <a:pt x="24737" y="34414"/>
                </a:lnTo>
                <a:lnTo>
                  <a:pt x="24820" y="34268"/>
                </a:lnTo>
                <a:lnTo>
                  <a:pt x="24883" y="34122"/>
                </a:lnTo>
                <a:lnTo>
                  <a:pt x="24925" y="33976"/>
                </a:lnTo>
                <a:lnTo>
                  <a:pt x="24966" y="33830"/>
                </a:lnTo>
                <a:lnTo>
                  <a:pt x="25008" y="33663"/>
                </a:lnTo>
                <a:lnTo>
                  <a:pt x="25008" y="33517"/>
                </a:lnTo>
                <a:lnTo>
                  <a:pt x="25008" y="33183"/>
                </a:lnTo>
                <a:lnTo>
                  <a:pt x="24966" y="32871"/>
                </a:lnTo>
                <a:lnTo>
                  <a:pt x="24862" y="32558"/>
                </a:lnTo>
                <a:lnTo>
                  <a:pt x="24737" y="32245"/>
                </a:lnTo>
                <a:lnTo>
                  <a:pt x="24591" y="32015"/>
                </a:lnTo>
                <a:lnTo>
                  <a:pt x="24424" y="31786"/>
                </a:lnTo>
                <a:lnTo>
                  <a:pt x="24236" y="31577"/>
                </a:lnTo>
                <a:lnTo>
                  <a:pt x="24007" y="31390"/>
                </a:lnTo>
                <a:lnTo>
                  <a:pt x="23798" y="31202"/>
                </a:lnTo>
                <a:lnTo>
                  <a:pt x="23569" y="31056"/>
                </a:lnTo>
                <a:lnTo>
                  <a:pt x="23340" y="30973"/>
                </a:lnTo>
                <a:lnTo>
                  <a:pt x="23131" y="30910"/>
                </a:lnTo>
                <a:lnTo>
                  <a:pt x="22902" y="30889"/>
                </a:lnTo>
                <a:lnTo>
                  <a:pt x="22693" y="30910"/>
                </a:lnTo>
                <a:lnTo>
                  <a:pt x="21963" y="27510"/>
                </a:lnTo>
                <a:lnTo>
                  <a:pt x="21713" y="26280"/>
                </a:lnTo>
                <a:lnTo>
                  <a:pt x="22318" y="26009"/>
                </a:lnTo>
                <a:lnTo>
                  <a:pt x="22922" y="25717"/>
                </a:lnTo>
                <a:lnTo>
                  <a:pt x="23486" y="25362"/>
                </a:lnTo>
                <a:lnTo>
                  <a:pt x="24028" y="24966"/>
                </a:lnTo>
                <a:lnTo>
                  <a:pt x="26364" y="27114"/>
                </a:lnTo>
                <a:lnTo>
                  <a:pt x="27469" y="28094"/>
                </a:lnTo>
                <a:lnTo>
                  <a:pt x="27344" y="28324"/>
                </a:lnTo>
                <a:lnTo>
                  <a:pt x="27240" y="28553"/>
                </a:lnTo>
                <a:lnTo>
                  <a:pt x="27177" y="28783"/>
                </a:lnTo>
                <a:lnTo>
                  <a:pt x="27136" y="29012"/>
                </a:lnTo>
                <a:lnTo>
                  <a:pt x="27115" y="29158"/>
                </a:lnTo>
                <a:lnTo>
                  <a:pt x="27115" y="29304"/>
                </a:lnTo>
                <a:lnTo>
                  <a:pt x="27156" y="29575"/>
                </a:lnTo>
                <a:lnTo>
                  <a:pt x="27261" y="29846"/>
                </a:lnTo>
                <a:lnTo>
                  <a:pt x="27386" y="30097"/>
                </a:lnTo>
                <a:lnTo>
                  <a:pt x="27469" y="30243"/>
                </a:lnTo>
                <a:lnTo>
                  <a:pt x="27574" y="30389"/>
                </a:lnTo>
                <a:lnTo>
                  <a:pt x="27740" y="30597"/>
                </a:lnTo>
                <a:lnTo>
                  <a:pt x="27907" y="30806"/>
                </a:lnTo>
                <a:lnTo>
                  <a:pt x="28095" y="30993"/>
                </a:lnTo>
                <a:lnTo>
                  <a:pt x="28304" y="31160"/>
                </a:lnTo>
                <a:lnTo>
                  <a:pt x="28429" y="31265"/>
                </a:lnTo>
                <a:lnTo>
                  <a:pt x="28575" y="31348"/>
                </a:lnTo>
                <a:lnTo>
                  <a:pt x="28721" y="31411"/>
                </a:lnTo>
                <a:lnTo>
                  <a:pt x="28867" y="31473"/>
                </a:lnTo>
                <a:lnTo>
                  <a:pt x="29034" y="31515"/>
                </a:lnTo>
                <a:lnTo>
                  <a:pt x="29180" y="31557"/>
                </a:lnTo>
                <a:lnTo>
                  <a:pt x="29513" y="31557"/>
                </a:lnTo>
                <a:lnTo>
                  <a:pt x="29784" y="31536"/>
                </a:lnTo>
                <a:lnTo>
                  <a:pt x="30056" y="31452"/>
                </a:lnTo>
                <a:lnTo>
                  <a:pt x="30285" y="31348"/>
                </a:lnTo>
                <a:lnTo>
                  <a:pt x="30514" y="31223"/>
                </a:lnTo>
                <a:lnTo>
                  <a:pt x="30723" y="31056"/>
                </a:lnTo>
                <a:lnTo>
                  <a:pt x="30890" y="30868"/>
                </a:lnTo>
                <a:lnTo>
                  <a:pt x="31057" y="30660"/>
                </a:lnTo>
                <a:lnTo>
                  <a:pt x="31182" y="30430"/>
                </a:lnTo>
                <a:lnTo>
                  <a:pt x="31265" y="30284"/>
                </a:lnTo>
                <a:lnTo>
                  <a:pt x="31349" y="30138"/>
                </a:lnTo>
                <a:lnTo>
                  <a:pt x="31411" y="29992"/>
                </a:lnTo>
                <a:lnTo>
                  <a:pt x="31453" y="29846"/>
                </a:lnTo>
                <a:lnTo>
                  <a:pt x="31474" y="29679"/>
                </a:lnTo>
                <a:lnTo>
                  <a:pt x="31495" y="29513"/>
                </a:lnTo>
                <a:lnTo>
                  <a:pt x="31515" y="29346"/>
                </a:lnTo>
                <a:lnTo>
                  <a:pt x="31495" y="29200"/>
                </a:lnTo>
                <a:lnTo>
                  <a:pt x="31474" y="29033"/>
                </a:lnTo>
                <a:lnTo>
                  <a:pt x="31453" y="28887"/>
                </a:lnTo>
                <a:lnTo>
                  <a:pt x="31390" y="28720"/>
                </a:lnTo>
                <a:lnTo>
                  <a:pt x="31328" y="28574"/>
                </a:lnTo>
                <a:lnTo>
                  <a:pt x="31182" y="28303"/>
                </a:lnTo>
                <a:lnTo>
                  <a:pt x="30994" y="28032"/>
                </a:lnTo>
                <a:lnTo>
                  <a:pt x="30765" y="27802"/>
                </a:lnTo>
                <a:lnTo>
                  <a:pt x="30514" y="27594"/>
                </a:lnTo>
                <a:lnTo>
                  <a:pt x="30264" y="27448"/>
                </a:lnTo>
                <a:lnTo>
                  <a:pt x="30014" y="27323"/>
                </a:lnTo>
                <a:lnTo>
                  <a:pt x="29743" y="27218"/>
                </a:lnTo>
                <a:lnTo>
                  <a:pt x="29472" y="27156"/>
                </a:lnTo>
                <a:lnTo>
                  <a:pt x="29200" y="27093"/>
                </a:lnTo>
                <a:lnTo>
                  <a:pt x="28908" y="27072"/>
                </a:lnTo>
                <a:lnTo>
                  <a:pt x="28679" y="27093"/>
                </a:lnTo>
                <a:lnTo>
                  <a:pt x="28470" y="27156"/>
                </a:lnTo>
                <a:lnTo>
                  <a:pt x="28262" y="27239"/>
                </a:lnTo>
                <a:lnTo>
                  <a:pt x="28074" y="27343"/>
                </a:lnTo>
                <a:lnTo>
                  <a:pt x="25863" y="24653"/>
                </a:lnTo>
                <a:lnTo>
                  <a:pt x="25217" y="23860"/>
                </a:lnTo>
                <a:lnTo>
                  <a:pt x="25446" y="23610"/>
                </a:lnTo>
                <a:lnTo>
                  <a:pt x="25676" y="23339"/>
                </a:lnTo>
                <a:lnTo>
                  <a:pt x="25884" y="23047"/>
                </a:lnTo>
                <a:lnTo>
                  <a:pt x="26072" y="22755"/>
                </a:lnTo>
                <a:lnTo>
                  <a:pt x="26280" y="22463"/>
                </a:lnTo>
                <a:lnTo>
                  <a:pt x="26447" y="22150"/>
                </a:lnTo>
                <a:lnTo>
                  <a:pt x="26614" y="21837"/>
                </a:lnTo>
                <a:lnTo>
                  <a:pt x="26781" y="21524"/>
                </a:lnTo>
                <a:lnTo>
                  <a:pt x="29597" y="22275"/>
                </a:lnTo>
                <a:lnTo>
                  <a:pt x="31015" y="22651"/>
                </a:lnTo>
                <a:lnTo>
                  <a:pt x="31015" y="22901"/>
                </a:lnTo>
                <a:lnTo>
                  <a:pt x="31036" y="23151"/>
                </a:lnTo>
                <a:lnTo>
                  <a:pt x="31077" y="23402"/>
                </a:lnTo>
                <a:lnTo>
                  <a:pt x="31140" y="23631"/>
                </a:lnTo>
                <a:lnTo>
                  <a:pt x="31203" y="23756"/>
                </a:lnTo>
                <a:lnTo>
                  <a:pt x="31265" y="23881"/>
                </a:lnTo>
                <a:lnTo>
                  <a:pt x="31432" y="24111"/>
                </a:lnTo>
                <a:lnTo>
                  <a:pt x="31641" y="24298"/>
                </a:lnTo>
                <a:lnTo>
                  <a:pt x="31870" y="24465"/>
                </a:lnTo>
                <a:lnTo>
                  <a:pt x="32016" y="24549"/>
                </a:lnTo>
                <a:lnTo>
                  <a:pt x="32183" y="24632"/>
                </a:lnTo>
                <a:lnTo>
                  <a:pt x="32412" y="24757"/>
                </a:lnTo>
                <a:lnTo>
                  <a:pt x="32663" y="24841"/>
                </a:lnTo>
                <a:lnTo>
                  <a:pt x="32913" y="24924"/>
                </a:lnTo>
                <a:lnTo>
                  <a:pt x="33163" y="24987"/>
                </a:lnTo>
                <a:lnTo>
                  <a:pt x="33330" y="25008"/>
                </a:lnTo>
                <a:lnTo>
                  <a:pt x="33497" y="25028"/>
                </a:lnTo>
                <a:lnTo>
                  <a:pt x="33664" y="25028"/>
                </a:lnTo>
                <a:lnTo>
                  <a:pt x="33831" y="25008"/>
                </a:lnTo>
                <a:lnTo>
                  <a:pt x="33977" y="24966"/>
                </a:lnTo>
                <a:lnTo>
                  <a:pt x="34143" y="24924"/>
                </a:lnTo>
                <a:lnTo>
                  <a:pt x="34289" y="24862"/>
                </a:lnTo>
                <a:lnTo>
                  <a:pt x="34435" y="24778"/>
                </a:lnTo>
                <a:lnTo>
                  <a:pt x="34665" y="24632"/>
                </a:lnTo>
                <a:lnTo>
                  <a:pt x="34853" y="24444"/>
                </a:lnTo>
                <a:lnTo>
                  <a:pt x="35019" y="24236"/>
                </a:lnTo>
                <a:lnTo>
                  <a:pt x="35165" y="24006"/>
                </a:lnTo>
                <a:lnTo>
                  <a:pt x="35270" y="23777"/>
                </a:lnTo>
                <a:lnTo>
                  <a:pt x="35332" y="23527"/>
                </a:lnTo>
                <a:lnTo>
                  <a:pt x="35374" y="23276"/>
                </a:lnTo>
                <a:lnTo>
                  <a:pt x="35395" y="23005"/>
                </a:lnTo>
                <a:lnTo>
                  <a:pt x="35416" y="22838"/>
                </a:lnTo>
                <a:lnTo>
                  <a:pt x="35395" y="22692"/>
                </a:lnTo>
                <a:lnTo>
                  <a:pt x="35395" y="22526"/>
                </a:lnTo>
                <a:lnTo>
                  <a:pt x="35353" y="22359"/>
                </a:lnTo>
                <a:lnTo>
                  <a:pt x="35311" y="22213"/>
                </a:lnTo>
                <a:lnTo>
                  <a:pt x="35249" y="22046"/>
                </a:lnTo>
                <a:lnTo>
                  <a:pt x="35186" y="21900"/>
                </a:lnTo>
                <a:lnTo>
                  <a:pt x="35103" y="21775"/>
                </a:lnTo>
                <a:lnTo>
                  <a:pt x="35019" y="21629"/>
                </a:lnTo>
                <a:lnTo>
                  <a:pt x="34915" y="21504"/>
                </a:lnTo>
                <a:lnTo>
                  <a:pt x="34790" y="21399"/>
                </a:lnTo>
                <a:lnTo>
                  <a:pt x="34686" y="21295"/>
                </a:lnTo>
                <a:lnTo>
                  <a:pt x="34415" y="21107"/>
                </a:lnTo>
                <a:lnTo>
                  <a:pt x="34123" y="20961"/>
                </a:lnTo>
                <a:lnTo>
                  <a:pt x="33810" y="20878"/>
                </a:lnTo>
                <a:lnTo>
                  <a:pt x="33497" y="20794"/>
                </a:lnTo>
                <a:lnTo>
                  <a:pt x="33205" y="20774"/>
                </a:lnTo>
                <a:lnTo>
                  <a:pt x="32913" y="20794"/>
                </a:lnTo>
                <a:lnTo>
                  <a:pt x="32642" y="20836"/>
                </a:lnTo>
                <a:lnTo>
                  <a:pt x="32350" y="20899"/>
                </a:lnTo>
                <a:lnTo>
                  <a:pt x="32099" y="20982"/>
                </a:lnTo>
                <a:lnTo>
                  <a:pt x="31828" y="21086"/>
                </a:lnTo>
                <a:lnTo>
                  <a:pt x="31641" y="21212"/>
                </a:lnTo>
                <a:lnTo>
                  <a:pt x="31474" y="21358"/>
                </a:lnTo>
                <a:lnTo>
                  <a:pt x="31328" y="21524"/>
                </a:lnTo>
                <a:lnTo>
                  <a:pt x="31223" y="21712"/>
                </a:lnTo>
                <a:lnTo>
                  <a:pt x="28012" y="20336"/>
                </a:lnTo>
                <a:lnTo>
                  <a:pt x="27323" y="20044"/>
                </a:lnTo>
                <a:lnTo>
                  <a:pt x="27469" y="19439"/>
                </a:lnTo>
                <a:lnTo>
                  <a:pt x="27574" y="18834"/>
                </a:lnTo>
                <a:lnTo>
                  <a:pt x="27636" y="18208"/>
                </a:lnTo>
                <a:lnTo>
                  <a:pt x="27657" y="17562"/>
                </a:lnTo>
                <a:lnTo>
                  <a:pt x="27636" y="17082"/>
                </a:lnTo>
                <a:lnTo>
                  <a:pt x="30222" y="16498"/>
                </a:lnTo>
                <a:lnTo>
                  <a:pt x="31661" y="16185"/>
                </a:lnTo>
                <a:lnTo>
                  <a:pt x="31766" y="16414"/>
                </a:lnTo>
                <a:lnTo>
                  <a:pt x="31912" y="16623"/>
                </a:lnTo>
                <a:lnTo>
                  <a:pt x="32058" y="16811"/>
                </a:lnTo>
                <a:lnTo>
                  <a:pt x="32225" y="16978"/>
                </a:lnTo>
                <a:lnTo>
                  <a:pt x="32329" y="17082"/>
                </a:lnTo>
                <a:lnTo>
                  <a:pt x="32454" y="17144"/>
                </a:lnTo>
                <a:lnTo>
                  <a:pt x="32704" y="17270"/>
                </a:lnTo>
                <a:lnTo>
                  <a:pt x="32975" y="17374"/>
                </a:lnTo>
                <a:lnTo>
                  <a:pt x="33247" y="17416"/>
                </a:lnTo>
                <a:lnTo>
                  <a:pt x="33434" y="17416"/>
                </a:lnTo>
                <a:lnTo>
                  <a:pt x="33601" y="17395"/>
                </a:lnTo>
                <a:lnTo>
                  <a:pt x="33872" y="17395"/>
                </a:lnTo>
                <a:lnTo>
                  <a:pt x="34123" y="17374"/>
                </a:lnTo>
                <a:lnTo>
                  <a:pt x="34394" y="17332"/>
                </a:lnTo>
                <a:lnTo>
                  <a:pt x="34644" y="17270"/>
                </a:lnTo>
                <a:lnTo>
                  <a:pt x="34811" y="17207"/>
                </a:lnTo>
                <a:lnTo>
                  <a:pt x="34957" y="17144"/>
                </a:lnTo>
                <a:lnTo>
                  <a:pt x="35103" y="17061"/>
                </a:lnTo>
                <a:lnTo>
                  <a:pt x="35228" y="16978"/>
                </a:lnTo>
                <a:lnTo>
                  <a:pt x="35353" y="16873"/>
                </a:lnTo>
                <a:lnTo>
                  <a:pt x="35478" y="16769"/>
                </a:lnTo>
                <a:lnTo>
                  <a:pt x="35583" y="16623"/>
                </a:lnTo>
                <a:lnTo>
                  <a:pt x="35687" y="16498"/>
                </a:lnTo>
                <a:lnTo>
                  <a:pt x="35812" y="16248"/>
                </a:lnTo>
                <a:lnTo>
                  <a:pt x="35895" y="15997"/>
                </a:lnTo>
                <a:lnTo>
                  <a:pt x="35937" y="15747"/>
                </a:lnTo>
                <a:lnTo>
                  <a:pt x="35958" y="15476"/>
                </a:lnTo>
                <a:lnTo>
                  <a:pt x="35937" y="15226"/>
                </a:lnTo>
                <a:lnTo>
                  <a:pt x="35895" y="14975"/>
                </a:lnTo>
                <a:lnTo>
                  <a:pt x="35812" y="14725"/>
                </a:lnTo>
                <a:lnTo>
                  <a:pt x="35708" y="14475"/>
                </a:lnTo>
                <a:lnTo>
                  <a:pt x="35645" y="14329"/>
                </a:lnTo>
                <a:lnTo>
                  <a:pt x="35562" y="14183"/>
                </a:lnTo>
                <a:lnTo>
                  <a:pt x="35478" y="14058"/>
                </a:lnTo>
                <a:lnTo>
                  <a:pt x="35395" y="13932"/>
                </a:lnTo>
                <a:lnTo>
                  <a:pt x="35270" y="13807"/>
                </a:lnTo>
                <a:lnTo>
                  <a:pt x="35145" y="13703"/>
                </a:lnTo>
                <a:lnTo>
                  <a:pt x="35019" y="13599"/>
                </a:lnTo>
                <a:lnTo>
                  <a:pt x="34873" y="13515"/>
                </a:lnTo>
                <a:lnTo>
                  <a:pt x="34727" y="13432"/>
                </a:lnTo>
                <a:lnTo>
                  <a:pt x="34581" y="13369"/>
                </a:lnTo>
                <a:lnTo>
                  <a:pt x="34435" y="13328"/>
                </a:lnTo>
                <a:lnTo>
                  <a:pt x="34289" y="13286"/>
                </a:lnTo>
                <a:lnTo>
                  <a:pt x="33977" y="13244"/>
                </a:lnTo>
                <a:lnTo>
                  <a:pt x="33643" y="13265"/>
                </a:lnTo>
                <a:lnTo>
                  <a:pt x="33330" y="13307"/>
                </a:lnTo>
                <a:lnTo>
                  <a:pt x="32996" y="13411"/>
                </a:lnTo>
                <a:lnTo>
                  <a:pt x="32746" y="13515"/>
                </a:lnTo>
                <a:lnTo>
                  <a:pt x="32496" y="13661"/>
                </a:lnTo>
                <a:lnTo>
                  <a:pt x="32266" y="13807"/>
                </a:lnTo>
                <a:lnTo>
                  <a:pt x="32037" y="13995"/>
                </a:lnTo>
                <a:lnTo>
                  <a:pt x="31849" y="14204"/>
                </a:lnTo>
                <a:lnTo>
                  <a:pt x="31661" y="14412"/>
                </a:lnTo>
                <a:lnTo>
                  <a:pt x="31536" y="14600"/>
                </a:lnTo>
                <a:lnTo>
                  <a:pt x="31453" y="14808"/>
                </a:lnTo>
                <a:lnTo>
                  <a:pt x="31411" y="15038"/>
                </a:lnTo>
                <a:lnTo>
                  <a:pt x="31411" y="15246"/>
                </a:lnTo>
                <a:lnTo>
                  <a:pt x="27928" y="15518"/>
                </a:lnTo>
                <a:lnTo>
                  <a:pt x="27428" y="15538"/>
                </a:lnTo>
                <a:lnTo>
                  <a:pt x="27344" y="15163"/>
                </a:lnTo>
                <a:lnTo>
                  <a:pt x="27219" y="14788"/>
                </a:lnTo>
                <a:lnTo>
                  <a:pt x="27094" y="14412"/>
                </a:lnTo>
                <a:lnTo>
                  <a:pt x="26969" y="14037"/>
                </a:lnTo>
                <a:lnTo>
                  <a:pt x="26802" y="13682"/>
                </a:lnTo>
                <a:lnTo>
                  <a:pt x="26635" y="13328"/>
                </a:lnTo>
                <a:lnTo>
                  <a:pt x="26447" y="12994"/>
                </a:lnTo>
                <a:lnTo>
                  <a:pt x="26260" y="12660"/>
                </a:lnTo>
                <a:lnTo>
                  <a:pt x="28116" y="11096"/>
                </a:lnTo>
                <a:lnTo>
                  <a:pt x="29263" y="10157"/>
                </a:lnTo>
                <a:lnTo>
                  <a:pt x="29451" y="10282"/>
                </a:lnTo>
                <a:lnTo>
                  <a:pt x="29659" y="10408"/>
                </a:lnTo>
                <a:lnTo>
                  <a:pt x="29889" y="10512"/>
                </a:lnTo>
                <a:lnTo>
                  <a:pt x="30118" y="10595"/>
                </a:lnTo>
                <a:lnTo>
                  <a:pt x="30264" y="10616"/>
                </a:lnTo>
                <a:lnTo>
                  <a:pt x="30410" y="10637"/>
                </a:lnTo>
                <a:lnTo>
                  <a:pt x="30681" y="10637"/>
                </a:lnTo>
                <a:lnTo>
                  <a:pt x="30952" y="10595"/>
                </a:lnTo>
                <a:lnTo>
                  <a:pt x="31223" y="10491"/>
                </a:lnTo>
                <a:lnTo>
                  <a:pt x="31390" y="10428"/>
                </a:lnTo>
                <a:lnTo>
                  <a:pt x="31536" y="10324"/>
                </a:lnTo>
                <a:lnTo>
                  <a:pt x="31766" y="10199"/>
                </a:lnTo>
                <a:lnTo>
                  <a:pt x="31995" y="10053"/>
                </a:lnTo>
                <a:lnTo>
                  <a:pt x="32204" y="9907"/>
                </a:lnTo>
                <a:lnTo>
                  <a:pt x="32391" y="9740"/>
                </a:lnTo>
                <a:lnTo>
                  <a:pt x="32517" y="9615"/>
                </a:lnTo>
                <a:lnTo>
                  <a:pt x="32621" y="9490"/>
                </a:lnTo>
                <a:lnTo>
                  <a:pt x="32704" y="9344"/>
                </a:lnTo>
                <a:lnTo>
                  <a:pt x="32788" y="9198"/>
                </a:lnTo>
                <a:lnTo>
                  <a:pt x="32850" y="9052"/>
                </a:lnTo>
                <a:lnTo>
                  <a:pt x="32913" y="8906"/>
                </a:lnTo>
                <a:lnTo>
                  <a:pt x="32934" y="8739"/>
                </a:lnTo>
                <a:lnTo>
                  <a:pt x="32955" y="8572"/>
                </a:lnTo>
                <a:lnTo>
                  <a:pt x="32955" y="8301"/>
                </a:lnTo>
                <a:lnTo>
                  <a:pt x="32934" y="8030"/>
                </a:lnTo>
                <a:lnTo>
                  <a:pt x="32850" y="7780"/>
                </a:lnTo>
                <a:lnTo>
                  <a:pt x="32746" y="7550"/>
                </a:lnTo>
                <a:lnTo>
                  <a:pt x="32621" y="7321"/>
                </a:lnTo>
                <a:lnTo>
                  <a:pt x="32454" y="7112"/>
                </a:lnTo>
                <a:lnTo>
                  <a:pt x="32266" y="6925"/>
                </a:lnTo>
                <a:lnTo>
                  <a:pt x="32058" y="6758"/>
                </a:lnTo>
                <a:lnTo>
                  <a:pt x="31933" y="6653"/>
                </a:lnTo>
                <a:lnTo>
                  <a:pt x="31807" y="6570"/>
                </a:lnTo>
                <a:lnTo>
                  <a:pt x="31661" y="6487"/>
                </a:lnTo>
                <a:lnTo>
                  <a:pt x="31515" y="6424"/>
                </a:lnTo>
                <a:lnTo>
                  <a:pt x="31369" y="6361"/>
                </a:lnTo>
                <a:lnTo>
                  <a:pt x="31203" y="6320"/>
                </a:lnTo>
                <a:lnTo>
                  <a:pt x="31036" y="6299"/>
                </a:lnTo>
                <a:lnTo>
                  <a:pt x="30556" y="6299"/>
                </a:lnTo>
                <a:lnTo>
                  <a:pt x="30410" y="6320"/>
                </a:lnTo>
                <a:lnTo>
                  <a:pt x="30243" y="6361"/>
                </a:lnTo>
                <a:lnTo>
                  <a:pt x="29951" y="6487"/>
                </a:lnTo>
                <a:lnTo>
                  <a:pt x="29659" y="6633"/>
                </a:lnTo>
                <a:lnTo>
                  <a:pt x="29409" y="6820"/>
                </a:lnTo>
                <a:lnTo>
                  <a:pt x="29159" y="7050"/>
                </a:lnTo>
                <a:lnTo>
                  <a:pt x="28992" y="7279"/>
                </a:lnTo>
                <a:lnTo>
                  <a:pt x="28825" y="7509"/>
                </a:lnTo>
                <a:lnTo>
                  <a:pt x="28700" y="7759"/>
                </a:lnTo>
                <a:lnTo>
                  <a:pt x="28596" y="8030"/>
                </a:lnTo>
                <a:lnTo>
                  <a:pt x="28491" y="8301"/>
                </a:lnTo>
                <a:lnTo>
                  <a:pt x="28450" y="8572"/>
                </a:lnTo>
                <a:lnTo>
                  <a:pt x="28429" y="8802"/>
                </a:lnTo>
                <a:lnTo>
                  <a:pt x="28450" y="9031"/>
                </a:lnTo>
                <a:lnTo>
                  <a:pt x="28512" y="9240"/>
                </a:lnTo>
                <a:lnTo>
                  <a:pt x="28596" y="9427"/>
                </a:lnTo>
                <a:lnTo>
                  <a:pt x="25634" y="11263"/>
                </a:lnTo>
                <a:lnTo>
                  <a:pt x="25363" y="11430"/>
                </a:lnTo>
                <a:lnTo>
                  <a:pt x="25092" y="11138"/>
                </a:lnTo>
                <a:lnTo>
                  <a:pt x="24800" y="10846"/>
                </a:lnTo>
                <a:lnTo>
                  <a:pt x="24508" y="10574"/>
                </a:lnTo>
                <a:lnTo>
                  <a:pt x="24195" y="10324"/>
                </a:lnTo>
                <a:lnTo>
                  <a:pt x="23882" y="10074"/>
                </a:lnTo>
                <a:lnTo>
                  <a:pt x="23548" y="9824"/>
                </a:lnTo>
                <a:lnTo>
                  <a:pt x="23214" y="9615"/>
                </a:lnTo>
                <a:lnTo>
                  <a:pt x="22881" y="9406"/>
                </a:lnTo>
                <a:lnTo>
                  <a:pt x="23778" y="7258"/>
                </a:lnTo>
                <a:lnTo>
                  <a:pt x="24341" y="5903"/>
                </a:lnTo>
                <a:lnTo>
                  <a:pt x="24591" y="5923"/>
                </a:lnTo>
                <a:lnTo>
                  <a:pt x="24820" y="5944"/>
                </a:lnTo>
                <a:lnTo>
                  <a:pt x="25071" y="5923"/>
                </a:lnTo>
                <a:lnTo>
                  <a:pt x="25321" y="5882"/>
                </a:lnTo>
                <a:lnTo>
                  <a:pt x="25446" y="5861"/>
                </a:lnTo>
                <a:lnTo>
                  <a:pt x="25571" y="5798"/>
                </a:lnTo>
                <a:lnTo>
                  <a:pt x="25822" y="5673"/>
                </a:lnTo>
                <a:lnTo>
                  <a:pt x="26051" y="5506"/>
                </a:lnTo>
                <a:lnTo>
                  <a:pt x="26260" y="5298"/>
                </a:lnTo>
                <a:lnTo>
                  <a:pt x="26364" y="5152"/>
                </a:lnTo>
                <a:lnTo>
                  <a:pt x="26447" y="5006"/>
                </a:lnTo>
                <a:lnTo>
                  <a:pt x="26593" y="4797"/>
                </a:lnTo>
                <a:lnTo>
                  <a:pt x="26718" y="4568"/>
                </a:lnTo>
                <a:lnTo>
                  <a:pt x="26844" y="4317"/>
                </a:lnTo>
                <a:lnTo>
                  <a:pt x="26927" y="4067"/>
                </a:lnTo>
                <a:lnTo>
                  <a:pt x="26990" y="3921"/>
                </a:lnTo>
                <a:lnTo>
                  <a:pt x="27010" y="3754"/>
                </a:lnTo>
                <a:lnTo>
                  <a:pt x="27031" y="3587"/>
                </a:lnTo>
                <a:lnTo>
                  <a:pt x="27031" y="3421"/>
                </a:lnTo>
                <a:lnTo>
                  <a:pt x="27031" y="3254"/>
                </a:lnTo>
                <a:lnTo>
                  <a:pt x="27010" y="3108"/>
                </a:lnTo>
                <a:lnTo>
                  <a:pt x="26969" y="2941"/>
                </a:lnTo>
                <a:lnTo>
                  <a:pt x="26906" y="2774"/>
                </a:lnTo>
                <a:lnTo>
                  <a:pt x="26781" y="2545"/>
                </a:lnTo>
                <a:lnTo>
                  <a:pt x="26614" y="2315"/>
                </a:lnTo>
                <a:lnTo>
                  <a:pt x="26447" y="2127"/>
                </a:lnTo>
                <a:lnTo>
                  <a:pt x="26239" y="1961"/>
                </a:lnTo>
                <a:lnTo>
                  <a:pt x="26009" y="1835"/>
                </a:lnTo>
                <a:lnTo>
                  <a:pt x="25780" y="1731"/>
                </a:lnTo>
                <a:lnTo>
                  <a:pt x="25530" y="1648"/>
                </a:lnTo>
                <a:lnTo>
                  <a:pt x="25258" y="1606"/>
                </a:lnTo>
                <a:lnTo>
                  <a:pt x="25112" y="1564"/>
                </a:lnTo>
                <a:lnTo>
                  <a:pt x="24946" y="1543"/>
                </a:lnTo>
                <a:lnTo>
                  <a:pt x="24633" y="1543"/>
                </a:lnTo>
                <a:lnTo>
                  <a:pt x="24466" y="1564"/>
                </a:lnTo>
                <a:lnTo>
                  <a:pt x="24299" y="1606"/>
                </a:lnTo>
                <a:lnTo>
                  <a:pt x="24153" y="1648"/>
                </a:lnTo>
                <a:lnTo>
                  <a:pt x="24007" y="1710"/>
                </a:lnTo>
                <a:lnTo>
                  <a:pt x="23861" y="1794"/>
                </a:lnTo>
                <a:lnTo>
                  <a:pt x="23736" y="1877"/>
                </a:lnTo>
                <a:lnTo>
                  <a:pt x="23590" y="1981"/>
                </a:lnTo>
                <a:lnTo>
                  <a:pt x="23486" y="2086"/>
                </a:lnTo>
                <a:lnTo>
                  <a:pt x="23256" y="2315"/>
                </a:lnTo>
                <a:lnTo>
                  <a:pt x="23089" y="2586"/>
                </a:lnTo>
                <a:lnTo>
                  <a:pt x="22943" y="2878"/>
                </a:lnTo>
                <a:lnTo>
                  <a:pt x="22839" y="3191"/>
                </a:lnTo>
                <a:lnTo>
                  <a:pt x="22776" y="3462"/>
                </a:lnTo>
                <a:lnTo>
                  <a:pt x="22735" y="3754"/>
                </a:lnTo>
                <a:lnTo>
                  <a:pt x="22735" y="4046"/>
                </a:lnTo>
                <a:lnTo>
                  <a:pt x="22776" y="4317"/>
                </a:lnTo>
                <a:lnTo>
                  <a:pt x="22818" y="4589"/>
                </a:lnTo>
                <a:lnTo>
                  <a:pt x="22881" y="4860"/>
                </a:lnTo>
                <a:lnTo>
                  <a:pt x="22985" y="5089"/>
                </a:lnTo>
                <a:lnTo>
                  <a:pt x="23110" y="5277"/>
                </a:lnTo>
                <a:lnTo>
                  <a:pt x="23256" y="5423"/>
                </a:lnTo>
                <a:lnTo>
                  <a:pt x="23423" y="5569"/>
                </a:lnTo>
                <a:lnTo>
                  <a:pt x="21629" y="8551"/>
                </a:lnTo>
                <a:lnTo>
                  <a:pt x="21504" y="8781"/>
                </a:lnTo>
                <a:lnTo>
                  <a:pt x="21129" y="8656"/>
                </a:lnTo>
                <a:lnTo>
                  <a:pt x="20753" y="8531"/>
                </a:lnTo>
                <a:lnTo>
                  <a:pt x="20357" y="8447"/>
                </a:lnTo>
                <a:lnTo>
                  <a:pt x="19961" y="8364"/>
                </a:lnTo>
                <a:lnTo>
                  <a:pt x="19564" y="8301"/>
                </a:lnTo>
                <a:lnTo>
                  <a:pt x="19168" y="8259"/>
                </a:lnTo>
                <a:lnTo>
                  <a:pt x="18751" y="8218"/>
                </a:lnTo>
                <a:lnTo>
                  <a:pt x="18334" y="8218"/>
                </a:lnTo>
                <a:lnTo>
                  <a:pt x="18146" y="5861"/>
                </a:lnTo>
                <a:lnTo>
                  <a:pt x="18021" y="4380"/>
                </a:lnTo>
                <a:lnTo>
                  <a:pt x="18251" y="4297"/>
                </a:lnTo>
                <a:lnTo>
                  <a:pt x="18480" y="4192"/>
                </a:lnTo>
                <a:lnTo>
                  <a:pt x="18689" y="4067"/>
                </a:lnTo>
                <a:lnTo>
                  <a:pt x="18876" y="3942"/>
                </a:lnTo>
                <a:lnTo>
                  <a:pt x="18981" y="3838"/>
                </a:lnTo>
                <a:lnTo>
                  <a:pt x="19085" y="3733"/>
                </a:lnTo>
                <a:lnTo>
                  <a:pt x="19231" y="3504"/>
                </a:lnTo>
                <a:lnTo>
                  <a:pt x="19356" y="3233"/>
                </a:lnTo>
                <a:lnTo>
                  <a:pt x="19439" y="2962"/>
                </a:lnTo>
                <a:lnTo>
                  <a:pt x="19460" y="2795"/>
                </a:lnTo>
                <a:lnTo>
                  <a:pt x="19481" y="2628"/>
                </a:lnTo>
                <a:lnTo>
                  <a:pt x="19502" y="2357"/>
                </a:lnTo>
                <a:lnTo>
                  <a:pt x="19523" y="2107"/>
                </a:lnTo>
                <a:lnTo>
                  <a:pt x="19502" y="1835"/>
                </a:lnTo>
                <a:lnTo>
                  <a:pt x="19481" y="1564"/>
                </a:lnTo>
                <a:lnTo>
                  <a:pt x="19460" y="1418"/>
                </a:lnTo>
                <a:lnTo>
                  <a:pt x="19398" y="1251"/>
                </a:lnTo>
                <a:lnTo>
                  <a:pt x="19356" y="1105"/>
                </a:lnTo>
                <a:lnTo>
                  <a:pt x="19272" y="939"/>
                </a:lnTo>
                <a:lnTo>
                  <a:pt x="19189" y="813"/>
                </a:lnTo>
                <a:lnTo>
                  <a:pt x="19085" y="667"/>
                </a:lnTo>
                <a:lnTo>
                  <a:pt x="18981" y="563"/>
                </a:lnTo>
                <a:lnTo>
                  <a:pt x="18855" y="438"/>
                </a:lnTo>
                <a:lnTo>
                  <a:pt x="18626" y="292"/>
                </a:lnTo>
                <a:lnTo>
                  <a:pt x="18397" y="167"/>
                </a:lnTo>
                <a:lnTo>
                  <a:pt x="18146" y="83"/>
                </a:lnTo>
                <a:lnTo>
                  <a:pt x="17896" y="21"/>
                </a:lnTo>
                <a:lnTo>
                  <a:pt x="1762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8654513" y="1341346"/>
            <a:ext cx="365873" cy="365659"/>
          </a:xfrm>
          <a:custGeom>
            <a:avLst/>
            <a:gdLst/>
            <a:ahLst/>
            <a:cxnLst/>
            <a:rect l="l" t="t" r="r" b="b"/>
            <a:pathLst>
              <a:path w="35958" h="35937" extrusionOk="0">
                <a:moveTo>
                  <a:pt x="17625" y="0"/>
                </a:moveTo>
                <a:lnTo>
                  <a:pt x="17375" y="21"/>
                </a:lnTo>
                <a:lnTo>
                  <a:pt x="17103" y="63"/>
                </a:lnTo>
                <a:lnTo>
                  <a:pt x="16853" y="146"/>
                </a:lnTo>
                <a:lnTo>
                  <a:pt x="16707" y="188"/>
                </a:lnTo>
                <a:lnTo>
                  <a:pt x="16561" y="250"/>
                </a:lnTo>
                <a:lnTo>
                  <a:pt x="16415" y="313"/>
                </a:lnTo>
                <a:lnTo>
                  <a:pt x="16269" y="396"/>
                </a:lnTo>
                <a:lnTo>
                  <a:pt x="16144" y="480"/>
                </a:lnTo>
                <a:lnTo>
                  <a:pt x="16019" y="584"/>
                </a:lnTo>
                <a:lnTo>
                  <a:pt x="15894" y="709"/>
                </a:lnTo>
                <a:lnTo>
                  <a:pt x="15789" y="834"/>
                </a:lnTo>
                <a:lnTo>
                  <a:pt x="15706" y="959"/>
                </a:lnTo>
                <a:lnTo>
                  <a:pt x="15623" y="1105"/>
                </a:lnTo>
                <a:lnTo>
                  <a:pt x="15560" y="1251"/>
                </a:lnTo>
                <a:lnTo>
                  <a:pt x="15497" y="1397"/>
                </a:lnTo>
                <a:lnTo>
                  <a:pt x="15414" y="1710"/>
                </a:lnTo>
                <a:lnTo>
                  <a:pt x="15372" y="2023"/>
                </a:lnTo>
                <a:lnTo>
                  <a:pt x="15393" y="2357"/>
                </a:lnTo>
                <a:lnTo>
                  <a:pt x="15435" y="2670"/>
                </a:lnTo>
                <a:lnTo>
                  <a:pt x="15518" y="2941"/>
                </a:lnTo>
                <a:lnTo>
                  <a:pt x="15623" y="3212"/>
                </a:lnTo>
                <a:lnTo>
                  <a:pt x="15748" y="3462"/>
                </a:lnTo>
                <a:lnTo>
                  <a:pt x="15894" y="3713"/>
                </a:lnTo>
                <a:lnTo>
                  <a:pt x="16061" y="3942"/>
                </a:lnTo>
                <a:lnTo>
                  <a:pt x="16248" y="4130"/>
                </a:lnTo>
                <a:lnTo>
                  <a:pt x="16436" y="4297"/>
                </a:lnTo>
                <a:lnTo>
                  <a:pt x="16624" y="4401"/>
                </a:lnTo>
                <a:lnTo>
                  <a:pt x="16832" y="4463"/>
                </a:lnTo>
                <a:lnTo>
                  <a:pt x="17041" y="4505"/>
                </a:lnTo>
                <a:lnTo>
                  <a:pt x="16832" y="7988"/>
                </a:lnTo>
                <a:lnTo>
                  <a:pt x="16811" y="8322"/>
                </a:lnTo>
                <a:lnTo>
                  <a:pt x="16353" y="8426"/>
                </a:lnTo>
                <a:lnTo>
                  <a:pt x="15894" y="8531"/>
                </a:lnTo>
                <a:lnTo>
                  <a:pt x="15435" y="8656"/>
                </a:lnTo>
                <a:lnTo>
                  <a:pt x="14997" y="8823"/>
                </a:lnTo>
                <a:lnTo>
                  <a:pt x="14559" y="8989"/>
                </a:lnTo>
                <a:lnTo>
                  <a:pt x="14142" y="9177"/>
                </a:lnTo>
                <a:lnTo>
                  <a:pt x="13725" y="9406"/>
                </a:lnTo>
                <a:lnTo>
                  <a:pt x="13328" y="9636"/>
                </a:lnTo>
                <a:lnTo>
                  <a:pt x="11847" y="7571"/>
                </a:lnTo>
                <a:lnTo>
                  <a:pt x="10992" y="6361"/>
                </a:lnTo>
                <a:lnTo>
                  <a:pt x="11138" y="6174"/>
                </a:lnTo>
                <a:lnTo>
                  <a:pt x="11284" y="5965"/>
                </a:lnTo>
                <a:lnTo>
                  <a:pt x="11409" y="5757"/>
                </a:lnTo>
                <a:lnTo>
                  <a:pt x="11493" y="5527"/>
                </a:lnTo>
                <a:lnTo>
                  <a:pt x="11535" y="5402"/>
                </a:lnTo>
                <a:lnTo>
                  <a:pt x="11555" y="5256"/>
                </a:lnTo>
                <a:lnTo>
                  <a:pt x="11576" y="4964"/>
                </a:lnTo>
                <a:lnTo>
                  <a:pt x="11555" y="4693"/>
                </a:lnTo>
                <a:lnTo>
                  <a:pt x="11472" y="4422"/>
                </a:lnTo>
                <a:lnTo>
                  <a:pt x="11409" y="4255"/>
                </a:lnTo>
                <a:lnTo>
                  <a:pt x="11347" y="4109"/>
                </a:lnTo>
                <a:lnTo>
                  <a:pt x="11243" y="3859"/>
                </a:lnTo>
                <a:lnTo>
                  <a:pt x="11097" y="3629"/>
                </a:lnTo>
                <a:lnTo>
                  <a:pt x="10971" y="3400"/>
                </a:lnTo>
                <a:lnTo>
                  <a:pt x="10805" y="3191"/>
                </a:lnTo>
                <a:lnTo>
                  <a:pt x="10700" y="3066"/>
                </a:lnTo>
                <a:lnTo>
                  <a:pt x="10575" y="2962"/>
                </a:lnTo>
                <a:lnTo>
                  <a:pt x="10450" y="2857"/>
                </a:lnTo>
                <a:lnTo>
                  <a:pt x="10304" y="2774"/>
                </a:lnTo>
                <a:lnTo>
                  <a:pt x="10158" y="2691"/>
                </a:lnTo>
                <a:lnTo>
                  <a:pt x="10012" y="2628"/>
                </a:lnTo>
                <a:lnTo>
                  <a:pt x="9845" y="2586"/>
                </a:lnTo>
                <a:lnTo>
                  <a:pt x="9678" y="2545"/>
                </a:lnTo>
                <a:lnTo>
                  <a:pt x="9407" y="2524"/>
                </a:lnTo>
                <a:lnTo>
                  <a:pt x="9157" y="2545"/>
                </a:lnTo>
                <a:lnTo>
                  <a:pt x="8886" y="2586"/>
                </a:lnTo>
                <a:lnTo>
                  <a:pt x="8656" y="2691"/>
                </a:lnTo>
                <a:lnTo>
                  <a:pt x="8406" y="2795"/>
                </a:lnTo>
                <a:lnTo>
                  <a:pt x="8197" y="2941"/>
                </a:lnTo>
                <a:lnTo>
                  <a:pt x="7989" y="3108"/>
                </a:lnTo>
                <a:lnTo>
                  <a:pt x="7822" y="3316"/>
                </a:lnTo>
                <a:lnTo>
                  <a:pt x="7718" y="3421"/>
                </a:lnTo>
                <a:lnTo>
                  <a:pt x="7613" y="3546"/>
                </a:lnTo>
                <a:lnTo>
                  <a:pt x="7530" y="3692"/>
                </a:lnTo>
                <a:lnTo>
                  <a:pt x="7447" y="3817"/>
                </a:lnTo>
                <a:lnTo>
                  <a:pt x="7384" y="3984"/>
                </a:lnTo>
                <a:lnTo>
                  <a:pt x="7322" y="4130"/>
                </a:lnTo>
                <a:lnTo>
                  <a:pt x="7280" y="4297"/>
                </a:lnTo>
                <a:lnTo>
                  <a:pt x="7259" y="4463"/>
                </a:lnTo>
                <a:lnTo>
                  <a:pt x="7238" y="4609"/>
                </a:lnTo>
                <a:lnTo>
                  <a:pt x="7259" y="4776"/>
                </a:lnTo>
                <a:lnTo>
                  <a:pt x="7259" y="4922"/>
                </a:lnTo>
                <a:lnTo>
                  <a:pt x="7301" y="5089"/>
                </a:lnTo>
                <a:lnTo>
                  <a:pt x="7384" y="5402"/>
                </a:lnTo>
                <a:lnTo>
                  <a:pt x="7509" y="5694"/>
                </a:lnTo>
                <a:lnTo>
                  <a:pt x="7697" y="5965"/>
                </a:lnTo>
                <a:lnTo>
                  <a:pt x="7905" y="6215"/>
                </a:lnTo>
                <a:lnTo>
                  <a:pt x="8093" y="6424"/>
                </a:lnTo>
                <a:lnTo>
                  <a:pt x="8323" y="6591"/>
                </a:lnTo>
                <a:lnTo>
                  <a:pt x="8573" y="6737"/>
                </a:lnTo>
                <a:lnTo>
                  <a:pt x="8823" y="6862"/>
                </a:lnTo>
                <a:lnTo>
                  <a:pt x="9073" y="6987"/>
                </a:lnTo>
                <a:lnTo>
                  <a:pt x="9345" y="7050"/>
                </a:lnTo>
                <a:lnTo>
                  <a:pt x="9574" y="7091"/>
                </a:lnTo>
                <a:lnTo>
                  <a:pt x="9803" y="7091"/>
                </a:lnTo>
                <a:lnTo>
                  <a:pt x="10012" y="7050"/>
                </a:lnTo>
                <a:lnTo>
                  <a:pt x="10221" y="6966"/>
                </a:lnTo>
                <a:lnTo>
                  <a:pt x="11827" y="10053"/>
                </a:lnTo>
                <a:lnTo>
                  <a:pt x="12098" y="10574"/>
                </a:lnTo>
                <a:lnTo>
                  <a:pt x="11827" y="10825"/>
                </a:lnTo>
                <a:lnTo>
                  <a:pt x="11555" y="11075"/>
                </a:lnTo>
                <a:lnTo>
                  <a:pt x="11305" y="11367"/>
                </a:lnTo>
                <a:lnTo>
                  <a:pt x="11055" y="11638"/>
                </a:lnTo>
                <a:lnTo>
                  <a:pt x="10825" y="11951"/>
                </a:lnTo>
                <a:lnTo>
                  <a:pt x="10596" y="12243"/>
                </a:lnTo>
                <a:lnTo>
                  <a:pt x="10387" y="12556"/>
                </a:lnTo>
                <a:lnTo>
                  <a:pt x="10200" y="12890"/>
                </a:lnTo>
                <a:lnTo>
                  <a:pt x="7697" y="11617"/>
                </a:lnTo>
                <a:lnTo>
                  <a:pt x="6383" y="10950"/>
                </a:lnTo>
                <a:lnTo>
                  <a:pt x="6425" y="10700"/>
                </a:lnTo>
                <a:lnTo>
                  <a:pt x="6466" y="10470"/>
                </a:lnTo>
                <a:lnTo>
                  <a:pt x="6466" y="10220"/>
                </a:lnTo>
                <a:lnTo>
                  <a:pt x="6446" y="9970"/>
                </a:lnTo>
                <a:lnTo>
                  <a:pt x="6425" y="9844"/>
                </a:lnTo>
                <a:lnTo>
                  <a:pt x="6383" y="9698"/>
                </a:lnTo>
                <a:lnTo>
                  <a:pt x="6258" y="9448"/>
                </a:lnTo>
                <a:lnTo>
                  <a:pt x="6112" y="9198"/>
                </a:lnTo>
                <a:lnTo>
                  <a:pt x="5924" y="8989"/>
                </a:lnTo>
                <a:lnTo>
                  <a:pt x="5799" y="8885"/>
                </a:lnTo>
                <a:lnTo>
                  <a:pt x="5653" y="8781"/>
                </a:lnTo>
                <a:lnTo>
                  <a:pt x="5444" y="8614"/>
                </a:lnTo>
                <a:lnTo>
                  <a:pt x="5215" y="8468"/>
                </a:lnTo>
                <a:lnTo>
                  <a:pt x="4986" y="8343"/>
                </a:lnTo>
                <a:lnTo>
                  <a:pt x="4756" y="8218"/>
                </a:lnTo>
                <a:lnTo>
                  <a:pt x="4610" y="8155"/>
                </a:lnTo>
                <a:lnTo>
                  <a:pt x="4443" y="8113"/>
                </a:lnTo>
                <a:lnTo>
                  <a:pt x="4276" y="8093"/>
                </a:lnTo>
                <a:lnTo>
                  <a:pt x="4110" y="8072"/>
                </a:lnTo>
                <a:lnTo>
                  <a:pt x="3964" y="8072"/>
                </a:lnTo>
                <a:lnTo>
                  <a:pt x="3797" y="8093"/>
                </a:lnTo>
                <a:lnTo>
                  <a:pt x="3630" y="8113"/>
                </a:lnTo>
                <a:lnTo>
                  <a:pt x="3463" y="8155"/>
                </a:lnTo>
                <a:lnTo>
                  <a:pt x="3213" y="8259"/>
                </a:lnTo>
                <a:lnTo>
                  <a:pt x="2983" y="8405"/>
                </a:lnTo>
                <a:lnTo>
                  <a:pt x="2796" y="8572"/>
                </a:lnTo>
                <a:lnTo>
                  <a:pt x="2608" y="8760"/>
                </a:lnTo>
                <a:lnTo>
                  <a:pt x="2462" y="8968"/>
                </a:lnTo>
                <a:lnTo>
                  <a:pt x="2337" y="9198"/>
                </a:lnTo>
                <a:lnTo>
                  <a:pt x="2232" y="9448"/>
                </a:lnTo>
                <a:lnTo>
                  <a:pt x="2170" y="9698"/>
                </a:lnTo>
                <a:lnTo>
                  <a:pt x="2128" y="9844"/>
                </a:lnTo>
                <a:lnTo>
                  <a:pt x="2086" y="10011"/>
                </a:lnTo>
                <a:lnTo>
                  <a:pt x="2066" y="10178"/>
                </a:lnTo>
                <a:lnTo>
                  <a:pt x="2066" y="10324"/>
                </a:lnTo>
                <a:lnTo>
                  <a:pt x="2086" y="10491"/>
                </a:lnTo>
                <a:lnTo>
                  <a:pt x="2107" y="10658"/>
                </a:lnTo>
                <a:lnTo>
                  <a:pt x="2149" y="10825"/>
                </a:lnTo>
                <a:lnTo>
                  <a:pt x="2191" y="10971"/>
                </a:lnTo>
                <a:lnTo>
                  <a:pt x="2253" y="11117"/>
                </a:lnTo>
                <a:lnTo>
                  <a:pt x="2337" y="11263"/>
                </a:lnTo>
                <a:lnTo>
                  <a:pt x="2420" y="11388"/>
                </a:lnTo>
                <a:lnTo>
                  <a:pt x="2504" y="11513"/>
                </a:lnTo>
                <a:lnTo>
                  <a:pt x="2733" y="11742"/>
                </a:lnTo>
                <a:lnTo>
                  <a:pt x="2983" y="11951"/>
                </a:lnTo>
                <a:lnTo>
                  <a:pt x="3275" y="12118"/>
                </a:lnTo>
                <a:lnTo>
                  <a:pt x="3567" y="12243"/>
                </a:lnTo>
                <a:lnTo>
                  <a:pt x="3838" y="12326"/>
                </a:lnTo>
                <a:lnTo>
                  <a:pt x="4130" y="12368"/>
                </a:lnTo>
                <a:lnTo>
                  <a:pt x="4402" y="12410"/>
                </a:lnTo>
                <a:lnTo>
                  <a:pt x="4694" y="12389"/>
                </a:lnTo>
                <a:lnTo>
                  <a:pt x="4965" y="12368"/>
                </a:lnTo>
                <a:lnTo>
                  <a:pt x="5236" y="12326"/>
                </a:lnTo>
                <a:lnTo>
                  <a:pt x="5465" y="12243"/>
                </a:lnTo>
                <a:lnTo>
                  <a:pt x="5653" y="12139"/>
                </a:lnTo>
                <a:lnTo>
                  <a:pt x="5841" y="11993"/>
                </a:lnTo>
                <a:lnTo>
                  <a:pt x="5987" y="11847"/>
                </a:lnTo>
                <a:lnTo>
                  <a:pt x="8823" y="13849"/>
                </a:lnTo>
                <a:lnTo>
                  <a:pt x="9511" y="14329"/>
                </a:lnTo>
                <a:lnTo>
                  <a:pt x="9407" y="14662"/>
                </a:lnTo>
                <a:lnTo>
                  <a:pt x="9303" y="14996"/>
                </a:lnTo>
                <a:lnTo>
                  <a:pt x="9219" y="15330"/>
                </a:lnTo>
                <a:lnTo>
                  <a:pt x="9136" y="15684"/>
                </a:lnTo>
                <a:lnTo>
                  <a:pt x="9073" y="16018"/>
                </a:lnTo>
                <a:lnTo>
                  <a:pt x="9011" y="16373"/>
                </a:lnTo>
                <a:lnTo>
                  <a:pt x="8969" y="16748"/>
                </a:lnTo>
                <a:lnTo>
                  <a:pt x="8948" y="17103"/>
                </a:lnTo>
                <a:lnTo>
                  <a:pt x="5882" y="17124"/>
                </a:lnTo>
                <a:lnTo>
                  <a:pt x="4402" y="17144"/>
                </a:lnTo>
                <a:lnTo>
                  <a:pt x="4339" y="16894"/>
                </a:lnTo>
                <a:lnTo>
                  <a:pt x="4256" y="16665"/>
                </a:lnTo>
                <a:lnTo>
                  <a:pt x="4151" y="16456"/>
                </a:lnTo>
                <a:lnTo>
                  <a:pt x="4005" y="16248"/>
                </a:lnTo>
                <a:lnTo>
                  <a:pt x="3922" y="16143"/>
                </a:lnTo>
                <a:lnTo>
                  <a:pt x="3838" y="16039"/>
                </a:lnTo>
                <a:lnTo>
                  <a:pt x="3609" y="15851"/>
                </a:lnTo>
                <a:lnTo>
                  <a:pt x="3359" y="15726"/>
                </a:lnTo>
                <a:lnTo>
                  <a:pt x="3088" y="15622"/>
                </a:lnTo>
                <a:lnTo>
                  <a:pt x="2921" y="15580"/>
                </a:lnTo>
                <a:lnTo>
                  <a:pt x="2754" y="15559"/>
                </a:lnTo>
                <a:lnTo>
                  <a:pt x="2504" y="15497"/>
                </a:lnTo>
                <a:lnTo>
                  <a:pt x="2232" y="15476"/>
                </a:lnTo>
                <a:lnTo>
                  <a:pt x="1961" y="15455"/>
                </a:lnTo>
                <a:lnTo>
                  <a:pt x="1711" y="15476"/>
                </a:lnTo>
                <a:lnTo>
                  <a:pt x="1544" y="15497"/>
                </a:lnTo>
                <a:lnTo>
                  <a:pt x="1377" y="15518"/>
                </a:lnTo>
                <a:lnTo>
                  <a:pt x="1231" y="15559"/>
                </a:lnTo>
                <a:lnTo>
                  <a:pt x="1064" y="15622"/>
                </a:lnTo>
                <a:lnTo>
                  <a:pt x="918" y="15705"/>
                </a:lnTo>
                <a:lnTo>
                  <a:pt x="793" y="15789"/>
                </a:lnTo>
                <a:lnTo>
                  <a:pt x="647" y="15893"/>
                </a:lnTo>
                <a:lnTo>
                  <a:pt x="543" y="16018"/>
                </a:lnTo>
                <a:lnTo>
                  <a:pt x="355" y="16227"/>
                </a:lnTo>
                <a:lnTo>
                  <a:pt x="230" y="16456"/>
                </a:lnTo>
                <a:lnTo>
                  <a:pt x="126" y="16686"/>
                </a:lnTo>
                <a:lnTo>
                  <a:pt x="42" y="16936"/>
                </a:lnTo>
                <a:lnTo>
                  <a:pt x="1" y="17186"/>
                </a:lnTo>
                <a:lnTo>
                  <a:pt x="1" y="17457"/>
                </a:lnTo>
                <a:lnTo>
                  <a:pt x="22" y="17708"/>
                </a:lnTo>
                <a:lnTo>
                  <a:pt x="84" y="17979"/>
                </a:lnTo>
                <a:lnTo>
                  <a:pt x="126" y="18125"/>
                </a:lnTo>
                <a:lnTo>
                  <a:pt x="168" y="18292"/>
                </a:lnTo>
                <a:lnTo>
                  <a:pt x="209" y="18438"/>
                </a:lnTo>
                <a:lnTo>
                  <a:pt x="293" y="18584"/>
                </a:lnTo>
                <a:lnTo>
                  <a:pt x="376" y="18730"/>
                </a:lnTo>
                <a:lnTo>
                  <a:pt x="480" y="18855"/>
                </a:lnTo>
                <a:lnTo>
                  <a:pt x="585" y="18980"/>
                </a:lnTo>
                <a:lnTo>
                  <a:pt x="689" y="19084"/>
                </a:lnTo>
                <a:lnTo>
                  <a:pt x="814" y="19188"/>
                </a:lnTo>
                <a:lnTo>
                  <a:pt x="960" y="19293"/>
                </a:lnTo>
                <a:lnTo>
                  <a:pt x="1085" y="19355"/>
                </a:lnTo>
                <a:lnTo>
                  <a:pt x="1231" y="19439"/>
                </a:lnTo>
                <a:lnTo>
                  <a:pt x="1544" y="19543"/>
                </a:lnTo>
                <a:lnTo>
                  <a:pt x="1857" y="19585"/>
                </a:lnTo>
                <a:lnTo>
                  <a:pt x="2170" y="19606"/>
                </a:lnTo>
                <a:lnTo>
                  <a:pt x="2504" y="19585"/>
                </a:lnTo>
                <a:lnTo>
                  <a:pt x="2775" y="19543"/>
                </a:lnTo>
                <a:lnTo>
                  <a:pt x="3067" y="19460"/>
                </a:lnTo>
                <a:lnTo>
                  <a:pt x="3317" y="19334"/>
                </a:lnTo>
                <a:lnTo>
                  <a:pt x="3567" y="19188"/>
                </a:lnTo>
                <a:lnTo>
                  <a:pt x="3818" y="19063"/>
                </a:lnTo>
                <a:lnTo>
                  <a:pt x="4026" y="18876"/>
                </a:lnTo>
                <a:lnTo>
                  <a:pt x="4193" y="18709"/>
                </a:lnTo>
                <a:lnTo>
                  <a:pt x="4318" y="18521"/>
                </a:lnTo>
                <a:lnTo>
                  <a:pt x="4402" y="18333"/>
                </a:lnTo>
                <a:lnTo>
                  <a:pt x="4464" y="18104"/>
                </a:lnTo>
                <a:lnTo>
                  <a:pt x="7905" y="18584"/>
                </a:lnTo>
                <a:lnTo>
                  <a:pt x="9011" y="18730"/>
                </a:lnTo>
                <a:lnTo>
                  <a:pt x="9053" y="19063"/>
                </a:lnTo>
                <a:lnTo>
                  <a:pt x="9115" y="19397"/>
                </a:lnTo>
                <a:lnTo>
                  <a:pt x="9282" y="20064"/>
                </a:lnTo>
                <a:lnTo>
                  <a:pt x="9470" y="20690"/>
                </a:lnTo>
                <a:lnTo>
                  <a:pt x="9720" y="21316"/>
                </a:lnTo>
                <a:lnTo>
                  <a:pt x="9616" y="21378"/>
                </a:lnTo>
                <a:lnTo>
                  <a:pt x="6800" y="22859"/>
                </a:lnTo>
                <a:lnTo>
                  <a:pt x="5507" y="23548"/>
                </a:lnTo>
                <a:lnTo>
                  <a:pt x="5340" y="23360"/>
                </a:lnTo>
                <a:lnTo>
                  <a:pt x="5152" y="23193"/>
                </a:lnTo>
                <a:lnTo>
                  <a:pt x="4944" y="23047"/>
                </a:lnTo>
                <a:lnTo>
                  <a:pt x="4735" y="22943"/>
                </a:lnTo>
                <a:lnTo>
                  <a:pt x="4610" y="22880"/>
                </a:lnTo>
                <a:lnTo>
                  <a:pt x="4485" y="22838"/>
                </a:lnTo>
                <a:lnTo>
                  <a:pt x="4214" y="22776"/>
                </a:lnTo>
                <a:lnTo>
                  <a:pt x="3922" y="22776"/>
                </a:lnTo>
                <a:lnTo>
                  <a:pt x="3630" y="22797"/>
                </a:lnTo>
                <a:lnTo>
                  <a:pt x="3463" y="22838"/>
                </a:lnTo>
                <a:lnTo>
                  <a:pt x="3317" y="22901"/>
                </a:lnTo>
                <a:lnTo>
                  <a:pt x="3046" y="22964"/>
                </a:lnTo>
                <a:lnTo>
                  <a:pt x="2796" y="23068"/>
                </a:lnTo>
                <a:lnTo>
                  <a:pt x="2566" y="23172"/>
                </a:lnTo>
                <a:lnTo>
                  <a:pt x="2337" y="23297"/>
                </a:lnTo>
                <a:lnTo>
                  <a:pt x="2191" y="23402"/>
                </a:lnTo>
                <a:lnTo>
                  <a:pt x="2066" y="23506"/>
                </a:lnTo>
                <a:lnTo>
                  <a:pt x="1961" y="23610"/>
                </a:lnTo>
                <a:lnTo>
                  <a:pt x="1836" y="23735"/>
                </a:lnTo>
                <a:lnTo>
                  <a:pt x="1753" y="23881"/>
                </a:lnTo>
                <a:lnTo>
                  <a:pt x="1669" y="24006"/>
                </a:lnTo>
                <a:lnTo>
                  <a:pt x="1607" y="24173"/>
                </a:lnTo>
                <a:lnTo>
                  <a:pt x="1544" y="24319"/>
                </a:lnTo>
                <a:lnTo>
                  <a:pt x="1482" y="24590"/>
                </a:lnTo>
                <a:lnTo>
                  <a:pt x="1461" y="24862"/>
                </a:lnTo>
                <a:lnTo>
                  <a:pt x="1482" y="25112"/>
                </a:lnTo>
                <a:lnTo>
                  <a:pt x="1544" y="25383"/>
                </a:lnTo>
                <a:lnTo>
                  <a:pt x="1628" y="25612"/>
                </a:lnTo>
                <a:lnTo>
                  <a:pt x="1732" y="25863"/>
                </a:lnTo>
                <a:lnTo>
                  <a:pt x="1878" y="26071"/>
                </a:lnTo>
                <a:lnTo>
                  <a:pt x="2045" y="26280"/>
                </a:lnTo>
                <a:lnTo>
                  <a:pt x="2149" y="26405"/>
                </a:lnTo>
                <a:lnTo>
                  <a:pt x="2253" y="26509"/>
                </a:lnTo>
                <a:lnTo>
                  <a:pt x="2378" y="26634"/>
                </a:lnTo>
                <a:lnTo>
                  <a:pt x="2504" y="26718"/>
                </a:lnTo>
                <a:lnTo>
                  <a:pt x="2650" y="26801"/>
                </a:lnTo>
                <a:lnTo>
                  <a:pt x="2796" y="26885"/>
                </a:lnTo>
                <a:lnTo>
                  <a:pt x="2962" y="26947"/>
                </a:lnTo>
                <a:lnTo>
                  <a:pt x="3108" y="26989"/>
                </a:lnTo>
                <a:lnTo>
                  <a:pt x="3275" y="27031"/>
                </a:lnTo>
                <a:lnTo>
                  <a:pt x="3421" y="27031"/>
                </a:lnTo>
                <a:lnTo>
                  <a:pt x="3588" y="27051"/>
                </a:lnTo>
                <a:lnTo>
                  <a:pt x="3734" y="27031"/>
                </a:lnTo>
                <a:lnTo>
                  <a:pt x="4068" y="26989"/>
                </a:lnTo>
                <a:lnTo>
                  <a:pt x="4360" y="26905"/>
                </a:lnTo>
                <a:lnTo>
                  <a:pt x="4673" y="26759"/>
                </a:lnTo>
                <a:lnTo>
                  <a:pt x="4944" y="26593"/>
                </a:lnTo>
                <a:lnTo>
                  <a:pt x="5173" y="26426"/>
                </a:lnTo>
                <a:lnTo>
                  <a:pt x="5361" y="26217"/>
                </a:lnTo>
                <a:lnTo>
                  <a:pt x="5549" y="25988"/>
                </a:lnTo>
                <a:lnTo>
                  <a:pt x="5716" y="25758"/>
                </a:lnTo>
                <a:lnTo>
                  <a:pt x="5862" y="25529"/>
                </a:lnTo>
                <a:lnTo>
                  <a:pt x="5966" y="25258"/>
                </a:lnTo>
                <a:lnTo>
                  <a:pt x="6028" y="25049"/>
                </a:lnTo>
                <a:lnTo>
                  <a:pt x="6049" y="24820"/>
                </a:lnTo>
                <a:lnTo>
                  <a:pt x="6049" y="24611"/>
                </a:lnTo>
                <a:lnTo>
                  <a:pt x="5987" y="24382"/>
                </a:lnTo>
                <a:lnTo>
                  <a:pt x="9282" y="23214"/>
                </a:lnTo>
                <a:lnTo>
                  <a:pt x="10513" y="22755"/>
                </a:lnTo>
                <a:lnTo>
                  <a:pt x="10888" y="23297"/>
                </a:lnTo>
                <a:lnTo>
                  <a:pt x="11305" y="23777"/>
                </a:lnTo>
                <a:lnTo>
                  <a:pt x="11743" y="24257"/>
                </a:lnTo>
                <a:lnTo>
                  <a:pt x="12223" y="24695"/>
                </a:lnTo>
                <a:lnTo>
                  <a:pt x="12077" y="24903"/>
                </a:lnTo>
                <a:lnTo>
                  <a:pt x="10262" y="27510"/>
                </a:lnTo>
                <a:lnTo>
                  <a:pt x="9428" y="28741"/>
                </a:lnTo>
                <a:lnTo>
                  <a:pt x="9199" y="28657"/>
                </a:lnTo>
                <a:lnTo>
                  <a:pt x="8948" y="28595"/>
                </a:lnTo>
                <a:lnTo>
                  <a:pt x="8719" y="28553"/>
                </a:lnTo>
                <a:lnTo>
                  <a:pt x="8469" y="28532"/>
                </a:lnTo>
                <a:lnTo>
                  <a:pt x="8323" y="28532"/>
                </a:lnTo>
                <a:lnTo>
                  <a:pt x="8197" y="28553"/>
                </a:lnTo>
                <a:lnTo>
                  <a:pt x="7926" y="28637"/>
                </a:lnTo>
                <a:lnTo>
                  <a:pt x="7655" y="28762"/>
                </a:lnTo>
                <a:lnTo>
                  <a:pt x="7426" y="28929"/>
                </a:lnTo>
                <a:lnTo>
                  <a:pt x="7301" y="29033"/>
                </a:lnTo>
                <a:lnTo>
                  <a:pt x="7176" y="29158"/>
                </a:lnTo>
                <a:lnTo>
                  <a:pt x="6988" y="29346"/>
                </a:lnTo>
                <a:lnTo>
                  <a:pt x="6800" y="29533"/>
                </a:lnTo>
                <a:lnTo>
                  <a:pt x="6654" y="29763"/>
                </a:lnTo>
                <a:lnTo>
                  <a:pt x="6508" y="29971"/>
                </a:lnTo>
                <a:lnTo>
                  <a:pt x="6425" y="30117"/>
                </a:lnTo>
                <a:lnTo>
                  <a:pt x="6362" y="30263"/>
                </a:lnTo>
                <a:lnTo>
                  <a:pt x="6300" y="30430"/>
                </a:lnTo>
                <a:lnTo>
                  <a:pt x="6279" y="30576"/>
                </a:lnTo>
                <a:lnTo>
                  <a:pt x="6237" y="30743"/>
                </a:lnTo>
                <a:lnTo>
                  <a:pt x="6237" y="30910"/>
                </a:lnTo>
                <a:lnTo>
                  <a:pt x="6237" y="31077"/>
                </a:lnTo>
                <a:lnTo>
                  <a:pt x="6279" y="31244"/>
                </a:lnTo>
                <a:lnTo>
                  <a:pt x="6341" y="31515"/>
                </a:lnTo>
                <a:lnTo>
                  <a:pt x="6446" y="31744"/>
                </a:lnTo>
                <a:lnTo>
                  <a:pt x="6592" y="31974"/>
                </a:lnTo>
                <a:lnTo>
                  <a:pt x="6758" y="32182"/>
                </a:lnTo>
                <a:lnTo>
                  <a:pt x="6946" y="32349"/>
                </a:lnTo>
                <a:lnTo>
                  <a:pt x="7155" y="32516"/>
                </a:lnTo>
                <a:lnTo>
                  <a:pt x="7384" y="32641"/>
                </a:lnTo>
                <a:lnTo>
                  <a:pt x="7613" y="32745"/>
                </a:lnTo>
                <a:lnTo>
                  <a:pt x="7759" y="32808"/>
                </a:lnTo>
                <a:lnTo>
                  <a:pt x="7926" y="32850"/>
                </a:lnTo>
                <a:lnTo>
                  <a:pt x="8072" y="32891"/>
                </a:lnTo>
                <a:lnTo>
                  <a:pt x="8239" y="32912"/>
                </a:lnTo>
                <a:lnTo>
                  <a:pt x="8406" y="32933"/>
                </a:lnTo>
                <a:lnTo>
                  <a:pt x="8573" y="32933"/>
                </a:lnTo>
                <a:lnTo>
                  <a:pt x="8719" y="32912"/>
                </a:lnTo>
                <a:lnTo>
                  <a:pt x="8886" y="32891"/>
                </a:lnTo>
                <a:lnTo>
                  <a:pt x="9032" y="32850"/>
                </a:lnTo>
                <a:lnTo>
                  <a:pt x="9199" y="32787"/>
                </a:lnTo>
                <a:lnTo>
                  <a:pt x="9345" y="32725"/>
                </a:lnTo>
                <a:lnTo>
                  <a:pt x="9470" y="32641"/>
                </a:lnTo>
                <a:lnTo>
                  <a:pt x="9741" y="32453"/>
                </a:lnTo>
                <a:lnTo>
                  <a:pt x="9970" y="32224"/>
                </a:lnTo>
                <a:lnTo>
                  <a:pt x="10158" y="31974"/>
                </a:lnTo>
                <a:lnTo>
                  <a:pt x="10325" y="31682"/>
                </a:lnTo>
                <a:lnTo>
                  <a:pt x="10450" y="31431"/>
                </a:lnTo>
                <a:lnTo>
                  <a:pt x="10533" y="31160"/>
                </a:lnTo>
                <a:lnTo>
                  <a:pt x="10596" y="30889"/>
                </a:lnTo>
                <a:lnTo>
                  <a:pt x="10638" y="30597"/>
                </a:lnTo>
                <a:lnTo>
                  <a:pt x="10638" y="30326"/>
                </a:lnTo>
                <a:lnTo>
                  <a:pt x="10638" y="30034"/>
                </a:lnTo>
                <a:lnTo>
                  <a:pt x="10575" y="29805"/>
                </a:lnTo>
                <a:lnTo>
                  <a:pt x="10513" y="29596"/>
                </a:lnTo>
                <a:lnTo>
                  <a:pt x="10387" y="29408"/>
                </a:lnTo>
                <a:lnTo>
                  <a:pt x="10262" y="29241"/>
                </a:lnTo>
                <a:lnTo>
                  <a:pt x="12619" y="26697"/>
                </a:lnTo>
                <a:lnTo>
                  <a:pt x="13579" y="25654"/>
                </a:lnTo>
                <a:lnTo>
                  <a:pt x="14142" y="25946"/>
                </a:lnTo>
                <a:lnTo>
                  <a:pt x="14705" y="26217"/>
                </a:lnTo>
                <a:lnTo>
                  <a:pt x="15310" y="26447"/>
                </a:lnTo>
                <a:lnTo>
                  <a:pt x="15915" y="26613"/>
                </a:lnTo>
                <a:lnTo>
                  <a:pt x="15873" y="26905"/>
                </a:lnTo>
                <a:lnTo>
                  <a:pt x="15477" y="30055"/>
                </a:lnTo>
                <a:lnTo>
                  <a:pt x="15289" y="31515"/>
                </a:lnTo>
                <a:lnTo>
                  <a:pt x="15059" y="31557"/>
                </a:lnTo>
                <a:lnTo>
                  <a:pt x="14809" y="31619"/>
                </a:lnTo>
                <a:lnTo>
                  <a:pt x="14580" y="31682"/>
                </a:lnTo>
                <a:lnTo>
                  <a:pt x="14350" y="31786"/>
                </a:lnTo>
                <a:lnTo>
                  <a:pt x="14246" y="31849"/>
                </a:lnTo>
                <a:lnTo>
                  <a:pt x="14121" y="31932"/>
                </a:lnTo>
                <a:lnTo>
                  <a:pt x="13912" y="32141"/>
                </a:lnTo>
                <a:lnTo>
                  <a:pt x="13745" y="32370"/>
                </a:lnTo>
                <a:lnTo>
                  <a:pt x="13620" y="32620"/>
                </a:lnTo>
                <a:lnTo>
                  <a:pt x="13558" y="32766"/>
                </a:lnTo>
                <a:lnTo>
                  <a:pt x="13495" y="32933"/>
                </a:lnTo>
                <a:lnTo>
                  <a:pt x="13412" y="33183"/>
                </a:lnTo>
                <a:lnTo>
                  <a:pt x="13349" y="33455"/>
                </a:lnTo>
                <a:lnTo>
                  <a:pt x="13307" y="33705"/>
                </a:lnTo>
                <a:lnTo>
                  <a:pt x="13287" y="33976"/>
                </a:lnTo>
                <a:lnTo>
                  <a:pt x="13266" y="34143"/>
                </a:lnTo>
                <a:lnTo>
                  <a:pt x="13287" y="34310"/>
                </a:lnTo>
                <a:lnTo>
                  <a:pt x="13307" y="34456"/>
                </a:lnTo>
                <a:lnTo>
                  <a:pt x="13349" y="34623"/>
                </a:lnTo>
                <a:lnTo>
                  <a:pt x="13412" y="34769"/>
                </a:lnTo>
                <a:lnTo>
                  <a:pt x="13474" y="34935"/>
                </a:lnTo>
                <a:lnTo>
                  <a:pt x="13558" y="35061"/>
                </a:lnTo>
                <a:lnTo>
                  <a:pt x="13662" y="35207"/>
                </a:lnTo>
                <a:lnTo>
                  <a:pt x="13850" y="35394"/>
                </a:lnTo>
                <a:lnTo>
                  <a:pt x="14037" y="35582"/>
                </a:lnTo>
                <a:lnTo>
                  <a:pt x="14267" y="35707"/>
                </a:lnTo>
                <a:lnTo>
                  <a:pt x="14517" y="35811"/>
                </a:lnTo>
                <a:lnTo>
                  <a:pt x="14767" y="35895"/>
                </a:lnTo>
                <a:lnTo>
                  <a:pt x="15018" y="35916"/>
                </a:lnTo>
                <a:lnTo>
                  <a:pt x="15289" y="35937"/>
                </a:lnTo>
                <a:lnTo>
                  <a:pt x="15539" y="35916"/>
                </a:lnTo>
                <a:lnTo>
                  <a:pt x="15706" y="35895"/>
                </a:lnTo>
                <a:lnTo>
                  <a:pt x="15852" y="35874"/>
                </a:lnTo>
                <a:lnTo>
                  <a:pt x="16019" y="35832"/>
                </a:lnTo>
                <a:lnTo>
                  <a:pt x="16165" y="35791"/>
                </a:lnTo>
                <a:lnTo>
                  <a:pt x="16332" y="35728"/>
                </a:lnTo>
                <a:lnTo>
                  <a:pt x="16478" y="35645"/>
                </a:lnTo>
                <a:lnTo>
                  <a:pt x="16603" y="35561"/>
                </a:lnTo>
                <a:lnTo>
                  <a:pt x="16728" y="35457"/>
                </a:lnTo>
                <a:lnTo>
                  <a:pt x="16853" y="35353"/>
                </a:lnTo>
                <a:lnTo>
                  <a:pt x="16957" y="35227"/>
                </a:lnTo>
                <a:lnTo>
                  <a:pt x="17062" y="35102"/>
                </a:lnTo>
                <a:lnTo>
                  <a:pt x="17145" y="34977"/>
                </a:lnTo>
                <a:lnTo>
                  <a:pt x="17291" y="34685"/>
                </a:lnTo>
                <a:lnTo>
                  <a:pt x="17395" y="34372"/>
                </a:lnTo>
                <a:lnTo>
                  <a:pt x="17437" y="34059"/>
                </a:lnTo>
                <a:lnTo>
                  <a:pt x="17458" y="33726"/>
                </a:lnTo>
                <a:lnTo>
                  <a:pt x="17458" y="33455"/>
                </a:lnTo>
                <a:lnTo>
                  <a:pt x="17395" y="33163"/>
                </a:lnTo>
                <a:lnTo>
                  <a:pt x="17333" y="32891"/>
                </a:lnTo>
                <a:lnTo>
                  <a:pt x="17229" y="32620"/>
                </a:lnTo>
                <a:lnTo>
                  <a:pt x="17103" y="32370"/>
                </a:lnTo>
                <a:lnTo>
                  <a:pt x="16978" y="32120"/>
                </a:lnTo>
                <a:lnTo>
                  <a:pt x="16832" y="31953"/>
                </a:lnTo>
                <a:lnTo>
                  <a:pt x="16665" y="31807"/>
                </a:lnTo>
                <a:lnTo>
                  <a:pt x="16478" y="31682"/>
                </a:lnTo>
                <a:lnTo>
                  <a:pt x="16269" y="31598"/>
                </a:lnTo>
                <a:lnTo>
                  <a:pt x="17187" y="28240"/>
                </a:lnTo>
                <a:lnTo>
                  <a:pt x="17562" y="26905"/>
                </a:lnTo>
                <a:lnTo>
                  <a:pt x="17938" y="26926"/>
                </a:lnTo>
                <a:lnTo>
                  <a:pt x="18292" y="26926"/>
                </a:lnTo>
                <a:lnTo>
                  <a:pt x="18751" y="26905"/>
                </a:lnTo>
                <a:lnTo>
                  <a:pt x="19231" y="26885"/>
                </a:lnTo>
                <a:lnTo>
                  <a:pt x="19669" y="26822"/>
                </a:lnTo>
                <a:lnTo>
                  <a:pt x="20128" y="26739"/>
                </a:lnTo>
                <a:lnTo>
                  <a:pt x="20190" y="26926"/>
                </a:lnTo>
                <a:lnTo>
                  <a:pt x="21296" y="29909"/>
                </a:lnTo>
                <a:lnTo>
                  <a:pt x="21796" y="31306"/>
                </a:lnTo>
                <a:lnTo>
                  <a:pt x="21588" y="31431"/>
                </a:lnTo>
                <a:lnTo>
                  <a:pt x="21400" y="31598"/>
                </a:lnTo>
                <a:lnTo>
                  <a:pt x="21233" y="31765"/>
                </a:lnTo>
                <a:lnTo>
                  <a:pt x="21087" y="31953"/>
                </a:lnTo>
                <a:lnTo>
                  <a:pt x="21004" y="32078"/>
                </a:lnTo>
                <a:lnTo>
                  <a:pt x="20941" y="32203"/>
                </a:lnTo>
                <a:lnTo>
                  <a:pt x="20858" y="32474"/>
                </a:lnTo>
                <a:lnTo>
                  <a:pt x="20816" y="32766"/>
                </a:lnTo>
                <a:lnTo>
                  <a:pt x="20795" y="33037"/>
                </a:lnTo>
                <a:lnTo>
                  <a:pt x="20816" y="33204"/>
                </a:lnTo>
                <a:lnTo>
                  <a:pt x="20858" y="33371"/>
                </a:lnTo>
                <a:lnTo>
                  <a:pt x="20899" y="33642"/>
                </a:lnTo>
                <a:lnTo>
                  <a:pt x="20962" y="33893"/>
                </a:lnTo>
                <a:lnTo>
                  <a:pt x="21024" y="34164"/>
                </a:lnTo>
                <a:lnTo>
                  <a:pt x="21129" y="34393"/>
                </a:lnTo>
                <a:lnTo>
                  <a:pt x="21191" y="34539"/>
                </a:lnTo>
                <a:lnTo>
                  <a:pt x="21296" y="34685"/>
                </a:lnTo>
                <a:lnTo>
                  <a:pt x="21379" y="34831"/>
                </a:lnTo>
                <a:lnTo>
                  <a:pt x="21483" y="34935"/>
                </a:lnTo>
                <a:lnTo>
                  <a:pt x="21608" y="35061"/>
                </a:lnTo>
                <a:lnTo>
                  <a:pt x="21734" y="35165"/>
                </a:lnTo>
                <a:lnTo>
                  <a:pt x="21880" y="35248"/>
                </a:lnTo>
                <a:lnTo>
                  <a:pt x="22026" y="35311"/>
                </a:lnTo>
                <a:lnTo>
                  <a:pt x="22297" y="35415"/>
                </a:lnTo>
                <a:lnTo>
                  <a:pt x="22547" y="35457"/>
                </a:lnTo>
                <a:lnTo>
                  <a:pt x="22818" y="35478"/>
                </a:lnTo>
                <a:lnTo>
                  <a:pt x="23068" y="35457"/>
                </a:lnTo>
                <a:lnTo>
                  <a:pt x="23319" y="35415"/>
                </a:lnTo>
                <a:lnTo>
                  <a:pt x="23569" y="35332"/>
                </a:lnTo>
                <a:lnTo>
                  <a:pt x="23819" y="35227"/>
                </a:lnTo>
                <a:lnTo>
                  <a:pt x="24028" y="35081"/>
                </a:lnTo>
                <a:lnTo>
                  <a:pt x="24174" y="34998"/>
                </a:lnTo>
                <a:lnTo>
                  <a:pt x="24299" y="34894"/>
                </a:lnTo>
                <a:lnTo>
                  <a:pt x="24424" y="34789"/>
                </a:lnTo>
                <a:lnTo>
                  <a:pt x="24528" y="34685"/>
                </a:lnTo>
                <a:lnTo>
                  <a:pt x="24633" y="34560"/>
                </a:lnTo>
                <a:lnTo>
                  <a:pt x="24737" y="34414"/>
                </a:lnTo>
                <a:lnTo>
                  <a:pt x="24820" y="34268"/>
                </a:lnTo>
                <a:lnTo>
                  <a:pt x="24883" y="34122"/>
                </a:lnTo>
                <a:lnTo>
                  <a:pt x="24925" y="33976"/>
                </a:lnTo>
                <a:lnTo>
                  <a:pt x="24966" y="33830"/>
                </a:lnTo>
                <a:lnTo>
                  <a:pt x="25008" y="33663"/>
                </a:lnTo>
                <a:lnTo>
                  <a:pt x="25008" y="33517"/>
                </a:lnTo>
                <a:lnTo>
                  <a:pt x="25008" y="33183"/>
                </a:lnTo>
                <a:lnTo>
                  <a:pt x="24966" y="32871"/>
                </a:lnTo>
                <a:lnTo>
                  <a:pt x="24862" y="32558"/>
                </a:lnTo>
                <a:lnTo>
                  <a:pt x="24737" y="32245"/>
                </a:lnTo>
                <a:lnTo>
                  <a:pt x="24591" y="32015"/>
                </a:lnTo>
                <a:lnTo>
                  <a:pt x="24424" y="31786"/>
                </a:lnTo>
                <a:lnTo>
                  <a:pt x="24236" y="31577"/>
                </a:lnTo>
                <a:lnTo>
                  <a:pt x="24007" y="31390"/>
                </a:lnTo>
                <a:lnTo>
                  <a:pt x="23798" y="31202"/>
                </a:lnTo>
                <a:lnTo>
                  <a:pt x="23569" y="31056"/>
                </a:lnTo>
                <a:lnTo>
                  <a:pt x="23340" y="30973"/>
                </a:lnTo>
                <a:lnTo>
                  <a:pt x="23131" y="30910"/>
                </a:lnTo>
                <a:lnTo>
                  <a:pt x="22902" y="30889"/>
                </a:lnTo>
                <a:lnTo>
                  <a:pt x="22693" y="30910"/>
                </a:lnTo>
                <a:lnTo>
                  <a:pt x="21963" y="27510"/>
                </a:lnTo>
                <a:lnTo>
                  <a:pt x="21713" y="26280"/>
                </a:lnTo>
                <a:lnTo>
                  <a:pt x="22318" y="26009"/>
                </a:lnTo>
                <a:lnTo>
                  <a:pt x="22922" y="25717"/>
                </a:lnTo>
                <a:lnTo>
                  <a:pt x="23486" y="25362"/>
                </a:lnTo>
                <a:lnTo>
                  <a:pt x="24028" y="24966"/>
                </a:lnTo>
                <a:lnTo>
                  <a:pt x="26364" y="27114"/>
                </a:lnTo>
                <a:lnTo>
                  <a:pt x="27469" y="28094"/>
                </a:lnTo>
                <a:lnTo>
                  <a:pt x="27344" y="28324"/>
                </a:lnTo>
                <a:lnTo>
                  <a:pt x="27240" y="28553"/>
                </a:lnTo>
                <a:lnTo>
                  <a:pt x="27177" y="28783"/>
                </a:lnTo>
                <a:lnTo>
                  <a:pt x="27136" y="29012"/>
                </a:lnTo>
                <a:lnTo>
                  <a:pt x="27115" y="29158"/>
                </a:lnTo>
                <a:lnTo>
                  <a:pt x="27115" y="29304"/>
                </a:lnTo>
                <a:lnTo>
                  <a:pt x="27156" y="29575"/>
                </a:lnTo>
                <a:lnTo>
                  <a:pt x="27261" y="29846"/>
                </a:lnTo>
                <a:lnTo>
                  <a:pt x="27386" y="30097"/>
                </a:lnTo>
                <a:lnTo>
                  <a:pt x="27469" y="30243"/>
                </a:lnTo>
                <a:lnTo>
                  <a:pt x="27574" y="30389"/>
                </a:lnTo>
                <a:lnTo>
                  <a:pt x="27740" y="30597"/>
                </a:lnTo>
                <a:lnTo>
                  <a:pt x="27907" y="30806"/>
                </a:lnTo>
                <a:lnTo>
                  <a:pt x="28095" y="30993"/>
                </a:lnTo>
                <a:lnTo>
                  <a:pt x="28304" y="31160"/>
                </a:lnTo>
                <a:lnTo>
                  <a:pt x="28429" y="31265"/>
                </a:lnTo>
                <a:lnTo>
                  <a:pt x="28575" y="31348"/>
                </a:lnTo>
                <a:lnTo>
                  <a:pt x="28721" y="31411"/>
                </a:lnTo>
                <a:lnTo>
                  <a:pt x="28867" y="31473"/>
                </a:lnTo>
                <a:lnTo>
                  <a:pt x="29034" y="31515"/>
                </a:lnTo>
                <a:lnTo>
                  <a:pt x="29180" y="31557"/>
                </a:lnTo>
                <a:lnTo>
                  <a:pt x="29513" y="31557"/>
                </a:lnTo>
                <a:lnTo>
                  <a:pt x="29784" y="31536"/>
                </a:lnTo>
                <a:lnTo>
                  <a:pt x="30056" y="31452"/>
                </a:lnTo>
                <a:lnTo>
                  <a:pt x="30285" y="31348"/>
                </a:lnTo>
                <a:lnTo>
                  <a:pt x="30514" y="31223"/>
                </a:lnTo>
                <a:lnTo>
                  <a:pt x="30723" y="31056"/>
                </a:lnTo>
                <a:lnTo>
                  <a:pt x="30890" y="30868"/>
                </a:lnTo>
                <a:lnTo>
                  <a:pt x="31057" y="30660"/>
                </a:lnTo>
                <a:lnTo>
                  <a:pt x="31182" y="30430"/>
                </a:lnTo>
                <a:lnTo>
                  <a:pt x="31265" y="30284"/>
                </a:lnTo>
                <a:lnTo>
                  <a:pt x="31349" y="30138"/>
                </a:lnTo>
                <a:lnTo>
                  <a:pt x="31411" y="29992"/>
                </a:lnTo>
                <a:lnTo>
                  <a:pt x="31453" y="29846"/>
                </a:lnTo>
                <a:lnTo>
                  <a:pt x="31474" y="29679"/>
                </a:lnTo>
                <a:lnTo>
                  <a:pt x="31495" y="29513"/>
                </a:lnTo>
                <a:lnTo>
                  <a:pt x="31515" y="29346"/>
                </a:lnTo>
                <a:lnTo>
                  <a:pt x="31495" y="29200"/>
                </a:lnTo>
                <a:lnTo>
                  <a:pt x="31474" y="29033"/>
                </a:lnTo>
                <a:lnTo>
                  <a:pt x="31453" y="28887"/>
                </a:lnTo>
                <a:lnTo>
                  <a:pt x="31390" y="28720"/>
                </a:lnTo>
                <a:lnTo>
                  <a:pt x="31328" y="28574"/>
                </a:lnTo>
                <a:lnTo>
                  <a:pt x="31182" y="28303"/>
                </a:lnTo>
                <a:lnTo>
                  <a:pt x="30994" y="28032"/>
                </a:lnTo>
                <a:lnTo>
                  <a:pt x="30765" y="27802"/>
                </a:lnTo>
                <a:lnTo>
                  <a:pt x="30514" y="27594"/>
                </a:lnTo>
                <a:lnTo>
                  <a:pt x="30264" y="27448"/>
                </a:lnTo>
                <a:lnTo>
                  <a:pt x="30014" y="27323"/>
                </a:lnTo>
                <a:lnTo>
                  <a:pt x="29743" y="27218"/>
                </a:lnTo>
                <a:lnTo>
                  <a:pt x="29472" y="27156"/>
                </a:lnTo>
                <a:lnTo>
                  <a:pt x="29200" y="27093"/>
                </a:lnTo>
                <a:lnTo>
                  <a:pt x="28908" y="27072"/>
                </a:lnTo>
                <a:lnTo>
                  <a:pt x="28679" y="27093"/>
                </a:lnTo>
                <a:lnTo>
                  <a:pt x="28470" y="27156"/>
                </a:lnTo>
                <a:lnTo>
                  <a:pt x="28262" y="27239"/>
                </a:lnTo>
                <a:lnTo>
                  <a:pt x="28074" y="27343"/>
                </a:lnTo>
                <a:lnTo>
                  <a:pt x="25863" y="24653"/>
                </a:lnTo>
                <a:lnTo>
                  <a:pt x="25217" y="23860"/>
                </a:lnTo>
                <a:lnTo>
                  <a:pt x="25446" y="23610"/>
                </a:lnTo>
                <a:lnTo>
                  <a:pt x="25676" y="23339"/>
                </a:lnTo>
                <a:lnTo>
                  <a:pt x="25884" y="23047"/>
                </a:lnTo>
                <a:lnTo>
                  <a:pt x="26072" y="22755"/>
                </a:lnTo>
                <a:lnTo>
                  <a:pt x="26280" y="22463"/>
                </a:lnTo>
                <a:lnTo>
                  <a:pt x="26447" y="22150"/>
                </a:lnTo>
                <a:lnTo>
                  <a:pt x="26614" y="21837"/>
                </a:lnTo>
                <a:lnTo>
                  <a:pt x="26781" y="21524"/>
                </a:lnTo>
                <a:lnTo>
                  <a:pt x="29597" y="22275"/>
                </a:lnTo>
                <a:lnTo>
                  <a:pt x="31015" y="22651"/>
                </a:lnTo>
                <a:lnTo>
                  <a:pt x="31015" y="22901"/>
                </a:lnTo>
                <a:lnTo>
                  <a:pt x="31036" y="23151"/>
                </a:lnTo>
                <a:lnTo>
                  <a:pt x="31077" y="23402"/>
                </a:lnTo>
                <a:lnTo>
                  <a:pt x="31140" y="23631"/>
                </a:lnTo>
                <a:lnTo>
                  <a:pt x="31203" y="23756"/>
                </a:lnTo>
                <a:lnTo>
                  <a:pt x="31265" y="23881"/>
                </a:lnTo>
                <a:lnTo>
                  <a:pt x="31432" y="24111"/>
                </a:lnTo>
                <a:lnTo>
                  <a:pt x="31641" y="24298"/>
                </a:lnTo>
                <a:lnTo>
                  <a:pt x="31870" y="24465"/>
                </a:lnTo>
                <a:lnTo>
                  <a:pt x="32016" y="24549"/>
                </a:lnTo>
                <a:lnTo>
                  <a:pt x="32183" y="24632"/>
                </a:lnTo>
                <a:lnTo>
                  <a:pt x="32412" y="24757"/>
                </a:lnTo>
                <a:lnTo>
                  <a:pt x="32663" y="24841"/>
                </a:lnTo>
                <a:lnTo>
                  <a:pt x="32913" y="24924"/>
                </a:lnTo>
                <a:lnTo>
                  <a:pt x="33163" y="24987"/>
                </a:lnTo>
                <a:lnTo>
                  <a:pt x="33330" y="25008"/>
                </a:lnTo>
                <a:lnTo>
                  <a:pt x="33497" y="25028"/>
                </a:lnTo>
                <a:lnTo>
                  <a:pt x="33664" y="25028"/>
                </a:lnTo>
                <a:lnTo>
                  <a:pt x="33831" y="25008"/>
                </a:lnTo>
                <a:lnTo>
                  <a:pt x="33977" y="24966"/>
                </a:lnTo>
                <a:lnTo>
                  <a:pt x="34143" y="24924"/>
                </a:lnTo>
                <a:lnTo>
                  <a:pt x="34289" y="24862"/>
                </a:lnTo>
                <a:lnTo>
                  <a:pt x="34435" y="24778"/>
                </a:lnTo>
                <a:lnTo>
                  <a:pt x="34665" y="24632"/>
                </a:lnTo>
                <a:lnTo>
                  <a:pt x="34853" y="24444"/>
                </a:lnTo>
                <a:lnTo>
                  <a:pt x="35019" y="24236"/>
                </a:lnTo>
                <a:lnTo>
                  <a:pt x="35165" y="24006"/>
                </a:lnTo>
                <a:lnTo>
                  <a:pt x="35270" y="23777"/>
                </a:lnTo>
                <a:lnTo>
                  <a:pt x="35332" y="23527"/>
                </a:lnTo>
                <a:lnTo>
                  <a:pt x="35374" y="23276"/>
                </a:lnTo>
                <a:lnTo>
                  <a:pt x="35395" y="23005"/>
                </a:lnTo>
                <a:lnTo>
                  <a:pt x="35416" y="22838"/>
                </a:lnTo>
                <a:lnTo>
                  <a:pt x="35395" y="22692"/>
                </a:lnTo>
                <a:lnTo>
                  <a:pt x="35395" y="22526"/>
                </a:lnTo>
                <a:lnTo>
                  <a:pt x="35353" y="22359"/>
                </a:lnTo>
                <a:lnTo>
                  <a:pt x="35311" y="22213"/>
                </a:lnTo>
                <a:lnTo>
                  <a:pt x="35249" y="22046"/>
                </a:lnTo>
                <a:lnTo>
                  <a:pt x="35186" y="21900"/>
                </a:lnTo>
                <a:lnTo>
                  <a:pt x="35103" y="21775"/>
                </a:lnTo>
                <a:lnTo>
                  <a:pt x="35019" y="21629"/>
                </a:lnTo>
                <a:lnTo>
                  <a:pt x="34915" y="21504"/>
                </a:lnTo>
                <a:lnTo>
                  <a:pt x="34790" y="21399"/>
                </a:lnTo>
                <a:lnTo>
                  <a:pt x="34686" y="21295"/>
                </a:lnTo>
                <a:lnTo>
                  <a:pt x="34415" y="21107"/>
                </a:lnTo>
                <a:lnTo>
                  <a:pt x="34123" y="20961"/>
                </a:lnTo>
                <a:lnTo>
                  <a:pt x="33810" y="20878"/>
                </a:lnTo>
                <a:lnTo>
                  <a:pt x="33497" y="20794"/>
                </a:lnTo>
                <a:lnTo>
                  <a:pt x="33205" y="20774"/>
                </a:lnTo>
                <a:lnTo>
                  <a:pt x="32913" y="20794"/>
                </a:lnTo>
                <a:lnTo>
                  <a:pt x="32642" y="20836"/>
                </a:lnTo>
                <a:lnTo>
                  <a:pt x="32350" y="20899"/>
                </a:lnTo>
                <a:lnTo>
                  <a:pt x="32099" y="20982"/>
                </a:lnTo>
                <a:lnTo>
                  <a:pt x="31828" y="21086"/>
                </a:lnTo>
                <a:lnTo>
                  <a:pt x="31641" y="21212"/>
                </a:lnTo>
                <a:lnTo>
                  <a:pt x="31474" y="21358"/>
                </a:lnTo>
                <a:lnTo>
                  <a:pt x="31328" y="21524"/>
                </a:lnTo>
                <a:lnTo>
                  <a:pt x="31223" y="21712"/>
                </a:lnTo>
                <a:lnTo>
                  <a:pt x="28012" y="20336"/>
                </a:lnTo>
                <a:lnTo>
                  <a:pt x="27323" y="20044"/>
                </a:lnTo>
                <a:lnTo>
                  <a:pt x="27469" y="19439"/>
                </a:lnTo>
                <a:lnTo>
                  <a:pt x="27574" y="18834"/>
                </a:lnTo>
                <a:lnTo>
                  <a:pt x="27636" y="18208"/>
                </a:lnTo>
                <a:lnTo>
                  <a:pt x="27657" y="17562"/>
                </a:lnTo>
                <a:lnTo>
                  <a:pt x="27636" y="17082"/>
                </a:lnTo>
                <a:lnTo>
                  <a:pt x="30222" y="16498"/>
                </a:lnTo>
                <a:lnTo>
                  <a:pt x="31661" y="16185"/>
                </a:lnTo>
                <a:lnTo>
                  <a:pt x="31766" y="16414"/>
                </a:lnTo>
                <a:lnTo>
                  <a:pt x="31912" y="16623"/>
                </a:lnTo>
                <a:lnTo>
                  <a:pt x="32058" y="16811"/>
                </a:lnTo>
                <a:lnTo>
                  <a:pt x="32225" y="16978"/>
                </a:lnTo>
                <a:lnTo>
                  <a:pt x="32329" y="17082"/>
                </a:lnTo>
                <a:lnTo>
                  <a:pt x="32454" y="17144"/>
                </a:lnTo>
                <a:lnTo>
                  <a:pt x="32704" y="17270"/>
                </a:lnTo>
                <a:lnTo>
                  <a:pt x="32975" y="17374"/>
                </a:lnTo>
                <a:lnTo>
                  <a:pt x="33247" y="17416"/>
                </a:lnTo>
                <a:lnTo>
                  <a:pt x="33434" y="17416"/>
                </a:lnTo>
                <a:lnTo>
                  <a:pt x="33601" y="17395"/>
                </a:lnTo>
                <a:lnTo>
                  <a:pt x="33872" y="17395"/>
                </a:lnTo>
                <a:lnTo>
                  <a:pt x="34123" y="17374"/>
                </a:lnTo>
                <a:lnTo>
                  <a:pt x="34394" y="17332"/>
                </a:lnTo>
                <a:lnTo>
                  <a:pt x="34644" y="17270"/>
                </a:lnTo>
                <a:lnTo>
                  <a:pt x="34811" y="17207"/>
                </a:lnTo>
                <a:lnTo>
                  <a:pt x="34957" y="17144"/>
                </a:lnTo>
                <a:lnTo>
                  <a:pt x="35103" y="17061"/>
                </a:lnTo>
                <a:lnTo>
                  <a:pt x="35228" y="16978"/>
                </a:lnTo>
                <a:lnTo>
                  <a:pt x="35353" y="16873"/>
                </a:lnTo>
                <a:lnTo>
                  <a:pt x="35478" y="16769"/>
                </a:lnTo>
                <a:lnTo>
                  <a:pt x="35583" y="16623"/>
                </a:lnTo>
                <a:lnTo>
                  <a:pt x="35687" y="16498"/>
                </a:lnTo>
                <a:lnTo>
                  <a:pt x="35812" y="16248"/>
                </a:lnTo>
                <a:lnTo>
                  <a:pt x="35895" y="15997"/>
                </a:lnTo>
                <a:lnTo>
                  <a:pt x="35937" y="15747"/>
                </a:lnTo>
                <a:lnTo>
                  <a:pt x="35958" y="15476"/>
                </a:lnTo>
                <a:lnTo>
                  <a:pt x="35937" y="15226"/>
                </a:lnTo>
                <a:lnTo>
                  <a:pt x="35895" y="14975"/>
                </a:lnTo>
                <a:lnTo>
                  <a:pt x="35812" y="14725"/>
                </a:lnTo>
                <a:lnTo>
                  <a:pt x="35708" y="14475"/>
                </a:lnTo>
                <a:lnTo>
                  <a:pt x="35645" y="14329"/>
                </a:lnTo>
                <a:lnTo>
                  <a:pt x="35562" y="14183"/>
                </a:lnTo>
                <a:lnTo>
                  <a:pt x="35478" y="14058"/>
                </a:lnTo>
                <a:lnTo>
                  <a:pt x="35395" y="13932"/>
                </a:lnTo>
                <a:lnTo>
                  <a:pt x="35270" y="13807"/>
                </a:lnTo>
                <a:lnTo>
                  <a:pt x="35145" y="13703"/>
                </a:lnTo>
                <a:lnTo>
                  <a:pt x="35019" y="13599"/>
                </a:lnTo>
                <a:lnTo>
                  <a:pt x="34873" y="13515"/>
                </a:lnTo>
                <a:lnTo>
                  <a:pt x="34727" y="13432"/>
                </a:lnTo>
                <a:lnTo>
                  <a:pt x="34581" y="13369"/>
                </a:lnTo>
                <a:lnTo>
                  <a:pt x="34435" y="13328"/>
                </a:lnTo>
                <a:lnTo>
                  <a:pt x="34289" y="13286"/>
                </a:lnTo>
                <a:lnTo>
                  <a:pt x="33977" y="13244"/>
                </a:lnTo>
                <a:lnTo>
                  <a:pt x="33643" y="13265"/>
                </a:lnTo>
                <a:lnTo>
                  <a:pt x="33330" y="13307"/>
                </a:lnTo>
                <a:lnTo>
                  <a:pt x="32996" y="13411"/>
                </a:lnTo>
                <a:lnTo>
                  <a:pt x="32746" y="13515"/>
                </a:lnTo>
                <a:lnTo>
                  <a:pt x="32496" y="13661"/>
                </a:lnTo>
                <a:lnTo>
                  <a:pt x="32266" y="13807"/>
                </a:lnTo>
                <a:lnTo>
                  <a:pt x="32037" y="13995"/>
                </a:lnTo>
                <a:lnTo>
                  <a:pt x="31849" y="14204"/>
                </a:lnTo>
                <a:lnTo>
                  <a:pt x="31661" y="14412"/>
                </a:lnTo>
                <a:lnTo>
                  <a:pt x="31536" y="14600"/>
                </a:lnTo>
                <a:lnTo>
                  <a:pt x="31453" y="14808"/>
                </a:lnTo>
                <a:lnTo>
                  <a:pt x="31411" y="15038"/>
                </a:lnTo>
                <a:lnTo>
                  <a:pt x="31411" y="15246"/>
                </a:lnTo>
                <a:lnTo>
                  <a:pt x="27928" y="15518"/>
                </a:lnTo>
                <a:lnTo>
                  <a:pt x="27428" y="15538"/>
                </a:lnTo>
                <a:lnTo>
                  <a:pt x="27344" y="15163"/>
                </a:lnTo>
                <a:lnTo>
                  <a:pt x="27219" y="14788"/>
                </a:lnTo>
                <a:lnTo>
                  <a:pt x="27094" y="14412"/>
                </a:lnTo>
                <a:lnTo>
                  <a:pt x="26969" y="14037"/>
                </a:lnTo>
                <a:lnTo>
                  <a:pt x="26802" y="13682"/>
                </a:lnTo>
                <a:lnTo>
                  <a:pt x="26635" y="13328"/>
                </a:lnTo>
                <a:lnTo>
                  <a:pt x="26447" y="12994"/>
                </a:lnTo>
                <a:lnTo>
                  <a:pt x="26260" y="12660"/>
                </a:lnTo>
                <a:lnTo>
                  <a:pt x="28116" y="11096"/>
                </a:lnTo>
                <a:lnTo>
                  <a:pt x="29263" y="10157"/>
                </a:lnTo>
                <a:lnTo>
                  <a:pt x="29451" y="10282"/>
                </a:lnTo>
                <a:lnTo>
                  <a:pt x="29659" y="10408"/>
                </a:lnTo>
                <a:lnTo>
                  <a:pt x="29889" y="10512"/>
                </a:lnTo>
                <a:lnTo>
                  <a:pt x="30118" y="10595"/>
                </a:lnTo>
                <a:lnTo>
                  <a:pt x="30264" y="10616"/>
                </a:lnTo>
                <a:lnTo>
                  <a:pt x="30410" y="10637"/>
                </a:lnTo>
                <a:lnTo>
                  <a:pt x="30681" y="10637"/>
                </a:lnTo>
                <a:lnTo>
                  <a:pt x="30952" y="10595"/>
                </a:lnTo>
                <a:lnTo>
                  <a:pt x="31223" y="10491"/>
                </a:lnTo>
                <a:lnTo>
                  <a:pt x="31390" y="10428"/>
                </a:lnTo>
                <a:lnTo>
                  <a:pt x="31536" y="10324"/>
                </a:lnTo>
                <a:lnTo>
                  <a:pt x="31766" y="10199"/>
                </a:lnTo>
                <a:lnTo>
                  <a:pt x="31995" y="10053"/>
                </a:lnTo>
                <a:lnTo>
                  <a:pt x="32204" y="9907"/>
                </a:lnTo>
                <a:lnTo>
                  <a:pt x="32391" y="9740"/>
                </a:lnTo>
                <a:lnTo>
                  <a:pt x="32517" y="9615"/>
                </a:lnTo>
                <a:lnTo>
                  <a:pt x="32621" y="9490"/>
                </a:lnTo>
                <a:lnTo>
                  <a:pt x="32704" y="9344"/>
                </a:lnTo>
                <a:lnTo>
                  <a:pt x="32788" y="9198"/>
                </a:lnTo>
                <a:lnTo>
                  <a:pt x="32850" y="9052"/>
                </a:lnTo>
                <a:lnTo>
                  <a:pt x="32913" y="8906"/>
                </a:lnTo>
                <a:lnTo>
                  <a:pt x="32934" y="8739"/>
                </a:lnTo>
                <a:lnTo>
                  <a:pt x="32955" y="8572"/>
                </a:lnTo>
                <a:lnTo>
                  <a:pt x="32955" y="8301"/>
                </a:lnTo>
                <a:lnTo>
                  <a:pt x="32934" y="8030"/>
                </a:lnTo>
                <a:lnTo>
                  <a:pt x="32850" y="7780"/>
                </a:lnTo>
                <a:lnTo>
                  <a:pt x="32746" y="7550"/>
                </a:lnTo>
                <a:lnTo>
                  <a:pt x="32621" y="7321"/>
                </a:lnTo>
                <a:lnTo>
                  <a:pt x="32454" y="7112"/>
                </a:lnTo>
                <a:lnTo>
                  <a:pt x="32266" y="6925"/>
                </a:lnTo>
                <a:lnTo>
                  <a:pt x="32058" y="6758"/>
                </a:lnTo>
                <a:lnTo>
                  <a:pt x="31933" y="6653"/>
                </a:lnTo>
                <a:lnTo>
                  <a:pt x="31807" y="6570"/>
                </a:lnTo>
                <a:lnTo>
                  <a:pt x="31661" y="6487"/>
                </a:lnTo>
                <a:lnTo>
                  <a:pt x="31515" y="6424"/>
                </a:lnTo>
                <a:lnTo>
                  <a:pt x="31369" y="6361"/>
                </a:lnTo>
                <a:lnTo>
                  <a:pt x="31203" y="6320"/>
                </a:lnTo>
                <a:lnTo>
                  <a:pt x="31036" y="6299"/>
                </a:lnTo>
                <a:lnTo>
                  <a:pt x="30556" y="6299"/>
                </a:lnTo>
                <a:lnTo>
                  <a:pt x="30410" y="6320"/>
                </a:lnTo>
                <a:lnTo>
                  <a:pt x="30243" y="6361"/>
                </a:lnTo>
                <a:lnTo>
                  <a:pt x="29951" y="6487"/>
                </a:lnTo>
                <a:lnTo>
                  <a:pt x="29659" y="6633"/>
                </a:lnTo>
                <a:lnTo>
                  <a:pt x="29409" y="6820"/>
                </a:lnTo>
                <a:lnTo>
                  <a:pt x="29159" y="7050"/>
                </a:lnTo>
                <a:lnTo>
                  <a:pt x="28992" y="7279"/>
                </a:lnTo>
                <a:lnTo>
                  <a:pt x="28825" y="7509"/>
                </a:lnTo>
                <a:lnTo>
                  <a:pt x="28700" y="7759"/>
                </a:lnTo>
                <a:lnTo>
                  <a:pt x="28596" y="8030"/>
                </a:lnTo>
                <a:lnTo>
                  <a:pt x="28491" y="8301"/>
                </a:lnTo>
                <a:lnTo>
                  <a:pt x="28450" y="8572"/>
                </a:lnTo>
                <a:lnTo>
                  <a:pt x="28429" y="8802"/>
                </a:lnTo>
                <a:lnTo>
                  <a:pt x="28450" y="9031"/>
                </a:lnTo>
                <a:lnTo>
                  <a:pt x="28512" y="9240"/>
                </a:lnTo>
                <a:lnTo>
                  <a:pt x="28596" y="9427"/>
                </a:lnTo>
                <a:lnTo>
                  <a:pt x="25634" y="11263"/>
                </a:lnTo>
                <a:lnTo>
                  <a:pt x="25363" y="11430"/>
                </a:lnTo>
                <a:lnTo>
                  <a:pt x="25092" y="11138"/>
                </a:lnTo>
                <a:lnTo>
                  <a:pt x="24800" y="10846"/>
                </a:lnTo>
                <a:lnTo>
                  <a:pt x="24508" y="10574"/>
                </a:lnTo>
                <a:lnTo>
                  <a:pt x="24195" y="10324"/>
                </a:lnTo>
                <a:lnTo>
                  <a:pt x="23882" y="10074"/>
                </a:lnTo>
                <a:lnTo>
                  <a:pt x="23548" y="9824"/>
                </a:lnTo>
                <a:lnTo>
                  <a:pt x="23214" y="9615"/>
                </a:lnTo>
                <a:lnTo>
                  <a:pt x="22881" y="9406"/>
                </a:lnTo>
                <a:lnTo>
                  <a:pt x="23778" y="7258"/>
                </a:lnTo>
                <a:lnTo>
                  <a:pt x="24341" y="5903"/>
                </a:lnTo>
                <a:lnTo>
                  <a:pt x="24591" y="5923"/>
                </a:lnTo>
                <a:lnTo>
                  <a:pt x="24820" y="5944"/>
                </a:lnTo>
                <a:lnTo>
                  <a:pt x="25071" y="5923"/>
                </a:lnTo>
                <a:lnTo>
                  <a:pt x="25321" y="5882"/>
                </a:lnTo>
                <a:lnTo>
                  <a:pt x="25446" y="5861"/>
                </a:lnTo>
                <a:lnTo>
                  <a:pt x="25571" y="5798"/>
                </a:lnTo>
                <a:lnTo>
                  <a:pt x="25822" y="5673"/>
                </a:lnTo>
                <a:lnTo>
                  <a:pt x="26051" y="5506"/>
                </a:lnTo>
                <a:lnTo>
                  <a:pt x="26260" y="5298"/>
                </a:lnTo>
                <a:lnTo>
                  <a:pt x="26364" y="5152"/>
                </a:lnTo>
                <a:lnTo>
                  <a:pt x="26447" y="5006"/>
                </a:lnTo>
                <a:lnTo>
                  <a:pt x="26593" y="4797"/>
                </a:lnTo>
                <a:lnTo>
                  <a:pt x="26718" y="4568"/>
                </a:lnTo>
                <a:lnTo>
                  <a:pt x="26844" y="4317"/>
                </a:lnTo>
                <a:lnTo>
                  <a:pt x="26927" y="4067"/>
                </a:lnTo>
                <a:lnTo>
                  <a:pt x="26990" y="3921"/>
                </a:lnTo>
                <a:lnTo>
                  <a:pt x="27010" y="3754"/>
                </a:lnTo>
                <a:lnTo>
                  <a:pt x="27031" y="3587"/>
                </a:lnTo>
                <a:lnTo>
                  <a:pt x="27031" y="3421"/>
                </a:lnTo>
                <a:lnTo>
                  <a:pt x="27031" y="3254"/>
                </a:lnTo>
                <a:lnTo>
                  <a:pt x="27010" y="3108"/>
                </a:lnTo>
                <a:lnTo>
                  <a:pt x="26969" y="2941"/>
                </a:lnTo>
                <a:lnTo>
                  <a:pt x="26906" y="2774"/>
                </a:lnTo>
                <a:lnTo>
                  <a:pt x="26781" y="2545"/>
                </a:lnTo>
                <a:lnTo>
                  <a:pt x="26614" y="2315"/>
                </a:lnTo>
                <a:lnTo>
                  <a:pt x="26447" y="2127"/>
                </a:lnTo>
                <a:lnTo>
                  <a:pt x="26239" y="1961"/>
                </a:lnTo>
                <a:lnTo>
                  <a:pt x="26009" y="1835"/>
                </a:lnTo>
                <a:lnTo>
                  <a:pt x="25780" y="1731"/>
                </a:lnTo>
                <a:lnTo>
                  <a:pt x="25530" y="1648"/>
                </a:lnTo>
                <a:lnTo>
                  <a:pt x="25258" y="1606"/>
                </a:lnTo>
                <a:lnTo>
                  <a:pt x="25112" y="1564"/>
                </a:lnTo>
                <a:lnTo>
                  <a:pt x="24946" y="1543"/>
                </a:lnTo>
                <a:lnTo>
                  <a:pt x="24633" y="1543"/>
                </a:lnTo>
                <a:lnTo>
                  <a:pt x="24466" y="1564"/>
                </a:lnTo>
                <a:lnTo>
                  <a:pt x="24299" y="1606"/>
                </a:lnTo>
                <a:lnTo>
                  <a:pt x="24153" y="1648"/>
                </a:lnTo>
                <a:lnTo>
                  <a:pt x="24007" y="1710"/>
                </a:lnTo>
                <a:lnTo>
                  <a:pt x="23861" y="1794"/>
                </a:lnTo>
                <a:lnTo>
                  <a:pt x="23736" y="1877"/>
                </a:lnTo>
                <a:lnTo>
                  <a:pt x="23590" y="1981"/>
                </a:lnTo>
                <a:lnTo>
                  <a:pt x="23486" y="2086"/>
                </a:lnTo>
                <a:lnTo>
                  <a:pt x="23256" y="2315"/>
                </a:lnTo>
                <a:lnTo>
                  <a:pt x="23089" y="2586"/>
                </a:lnTo>
                <a:lnTo>
                  <a:pt x="22943" y="2878"/>
                </a:lnTo>
                <a:lnTo>
                  <a:pt x="22839" y="3191"/>
                </a:lnTo>
                <a:lnTo>
                  <a:pt x="22776" y="3462"/>
                </a:lnTo>
                <a:lnTo>
                  <a:pt x="22735" y="3754"/>
                </a:lnTo>
                <a:lnTo>
                  <a:pt x="22735" y="4046"/>
                </a:lnTo>
                <a:lnTo>
                  <a:pt x="22776" y="4317"/>
                </a:lnTo>
                <a:lnTo>
                  <a:pt x="22818" y="4589"/>
                </a:lnTo>
                <a:lnTo>
                  <a:pt x="22881" y="4860"/>
                </a:lnTo>
                <a:lnTo>
                  <a:pt x="22985" y="5089"/>
                </a:lnTo>
                <a:lnTo>
                  <a:pt x="23110" y="5277"/>
                </a:lnTo>
                <a:lnTo>
                  <a:pt x="23256" y="5423"/>
                </a:lnTo>
                <a:lnTo>
                  <a:pt x="23423" y="5569"/>
                </a:lnTo>
                <a:lnTo>
                  <a:pt x="21629" y="8551"/>
                </a:lnTo>
                <a:lnTo>
                  <a:pt x="21504" y="8781"/>
                </a:lnTo>
                <a:lnTo>
                  <a:pt x="21129" y="8656"/>
                </a:lnTo>
                <a:lnTo>
                  <a:pt x="20753" y="8531"/>
                </a:lnTo>
                <a:lnTo>
                  <a:pt x="20357" y="8447"/>
                </a:lnTo>
                <a:lnTo>
                  <a:pt x="19961" y="8364"/>
                </a:lnTo>
                <a:lnTo>
                  <a:pt x="19564" y="8301"/>
                </a:lnTo>
                <a:lnTo>
                  <a:pt x="19168" y="8259"/>
                </a:lnTo>
                <a:lnTo>
                  <a:pt x="18751" y="8218"/>
                </a:lnTo>
                <a:lnTo>
                  <a:pt x="18334" y="8218"/>
                </a:lnTo>
                <a:lnTo>
                  <a:pt x="18146" y="5861"/>
                </a:lnTo>
                <a:lnTo>
                  <a:pt x="18021" y="4380"/>
                </a:lnTo>
                <a:lnTo>
                  <a:pt x="18251" y="4297"/>
                </a:lnTo>
                <a:lnTo>
                  <a:pt x="18480" y="4192"/>
                </a:lnTo>
                <a:lnTo>
                  <a:pt x="18689" y="4067"/>
                </a:lnTo>
                <a:lnTo>
                  <a:pt x="18876" y="3942"/>
                </a:lnTo>
                <a:lnTo>
                  <a:pt x="18981" y="3838"/>
                </a:lnTo>
                <a:lnTo>
                  <a:pt x="19085" y="3733"/>
                </a:lnTo>
                <a:lnTo>
                  <a:pt x="19231" y="3504"/>
                </a:lnTo>
                <a:lnTo>
                  <a:pt x="19356" y="3233"/>
                </a:lnTo>
                <a:lnTo>
                  <a:pt x="19439" y="2962"/>
                </a:lnTo>
                <a:lnTo>
                  <a:pt x="19460" y="2795"/>
                </a:lnTo>
                <a:lnTo>
                  <a:pt x="19481" y="2628"/>
                </a:lnTo>
                <a:lnTo>
                  <a:pt x="19502" y="2357"/>
                </a:lnTo>
                <a:lnTo>
                  <a:pt x="19523" y="2107"/>
                </a:lnTo>
                <a:lnTo>
                  <a:pt x="19502" y="1835"/>
                </a:lnTo>
                <a:lnTo>
                  <a:pt x="19481" y="1564"/>
                </a:lnTo>
                <a:lnTo>
                  <a:pt x="19460" y="1418"/>
                </a:lnTo>
                <a:lnTo>
                  <a:pt x="19398" y="1251"/>
                </a:lnTo>
                <a:lnTo>
                  <a:pt x="19356" y="1105"/>
                </a:lnTo>
                <a:lnTo>
                  <a:pt x="19272" y="939"/>
                </a:lnTo>
                <a:lnTo>
                  <a:pt x="19189" y="813"/>
                </a:lnTo>
                <a:lnTo>
                  <a:pt x="19085" y="667"/>
                </a:lnTo>
                <a:lnTo>
                  <a:pt x="18981" y="563"/>
                </a:lnTo>
                <a:lnTo>
                  <a:pt x="18855" y="438"/>
                </a:lnTo>
                <a:lnTo>
                  <a:pt x="18626" y="292"/>
                </a:lnTo>
                <a:lnTo>
                  <a:pt x="18397" y="167"/>
                </a:lnTo>
                <a:lnTo>
                  <a:pt x="18146" y="83"/>
                </a:lnTo>
                <a:lnTo>
                  <a:pt x="17896" y="21"/>
                </a:lnTo>
                <a:lnTo>
                  <a:pt x="1762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"/>
          <p:cNvSpPr/>
          <p:nvPr/>
        </p:nvSpPr>
        <p:spPr>
          <a:xfrm rot="10800000">
            <a:off x="7243075" y="2958350"/>
            <a:ext cx="1932600" cy="2240125"/>
          </a:xfrm>
          <a:custGeom>
            <a:avLst/>
            <a:gdLst/>
            <a:ahLst/>
            <a:cxnLst/>
            <a:rect l="l" t="t" r="r" b="b"/>
            <a:pathLst>
              <a:path w="77304" h="89605" extrusionOk="0">
                <a:moveTo>
                  <a:pt x="567" y="0"/>
                </a:moveTo>
                <a:lnTo>
                  <a:pt x="0" y="88519"/>
                </a:lnTo>
                <a:lnTo>
                  <a:pt x="213" y="88589"/>
                </a:lnTo>
                <a:lnTo>
                  <a:pt x="897" y="88755"/>
                </a:lnTo>
                <a:lnTo>
                  <a:pt x="1960" y="88991"/>
                </a:lnTo>
                <a:lnTo>
                  <a:pt x="2621" y="89109"/>
                </a:lnTo>
                <a:lnTo>
                  <a:pt x="3376" y="89251"/>
                </a:lnTo>
                <a:lnTo>
                  <a:pt x="4203" y="89345"/>
                </a:lnTo>
                <a:lnTo>
                  <a:pt x="5100" y="89463"/>
                </a:lnTo>
                <a:lnTo>
                  <a:pt x="6068" y="89534"/>
                </a:lnTo>
                <a:lnTo>
                  <a:pt x="7083" y="89581"/>
                </a:lnTo>
                <a:lnTo>
                  <a:pt x="8169" y="89605"/>
                </a:lnTo>
                <a:lnTo>
                  <a:pt x="9326" y="89605"/>
                </a:lnTo>
                <a:lnTo>
                  <a:pt x="10507" y="89558"/>
                </a:lnTo>
                <a:lnTo>
                  <a:pt x="11735" y="89439"/>
                </a:lnTo>
                <a:lnTo>
                  <a:pt x="13010" y="89274"/>
                </a:lnTo>
                <a:lnTo>
                  <a:pt x="13647" y="89180"/>
                </a:lnTo>
                <a:lnTo>
                  <a:pt x="14308" y="89062"/>
                </a:lnTo>
                <a:lnTo>
                  <a:pt x="14969" y="88944"/>
                </a:lnTo>
                <a:lnTo>
                  <a:pt x="15631" y="88778"/>
                </a:lnTo>
                <a:lnTo>
                  <a:pt x="16292" y="88613"/>
                </a:lnTo>
                <a:lnTo>
                  <a:pt x="16976" y="88424"/>
                </a:lnTo>
                <a:lnTo>
                  <a:pt x="17661" y="88235"/>
                </a:lnTo>
                <a:lnTo>
                  <a:pt x="18346" y="87999"/>
                </a:lnTo>
                <a:lnTo>
                  <a:pt x="19031" y="87739"/>
                </a:lnTo>
                <a:lnTo>
                  <a:pt x="19715" y="87480"/>
                </a:lnTo>
                <a:lnTo>
                  <a:pt x="20400" y="87196"/>
                </a:lnTo>
                <a:lnTo>
                  <a:pt x="21085" y="86889"/>
                </a:lnTo>
                <a:lnTo>
                  <a:pt x="21770" y="86535"/>
                </a:lnTo>
                <a:lnTo>
                  <a:pt x="22478" y="86181"/>
                </a:lnTo>
                <a:lnTo>
                  <a:pt x="23163" y="85803"/>
                </a:lnTo>
                <a:lnTo>
                  <a:pt x="23847" y="85378"/>
                </a:lnTo>
                <a:lnTo>
                  <a:pt x="24532" y="84953"/>
                </a:lnTo>
                <a:lnTo>
                  <a:pt x="25217" y="84481"/>
                </a:lnTo>
                <a:lnTo>
                  <a:pt x="25901" y="83985"/>
                </a:lnTo>
                <a:lnTo>
                  <a:pt x="26563" y="83466"/>
                </a:lnTo>
                <a:lnTo>
                  <a:pt x="27247" y="82923"/>
                </a:lnTo>
                <a:lnTo>
                  <a:pt x="27908" y="82332"/>
                </a:lnTo>
                <a:lnTo>
                  <a:pt x="28570" y="81719"/>
                </a:lnTo>
                <a:lnTo>
                  <a:pt x="29207" y="81081"/>
                </a:lnTo>
                <a:lnTo>
                  <a:pt x="29868" y="80396"/>
                </a:lnTo>
                <a:lnTo>
                  <a:pt x="30506" y="79688"/>
                </a:lnTo>
                <a:lnTo>
                  <a:pt x="31120" y="78956"/>
                </a:lnTo>
                <a:lnTo>
                  <a:pt x="31733" y="78177"/>
                </a:lnTo>
                <a:lnTo>
                  <a:pt x="32347" y="77351"/>
                </a:lnTo>
                <a:lnTo>
                  <a:pt x="32938" y="76501"/>
                </a:lnTo>
                <a:lnTo>
                  <a:pt x="33528" y="75651"/>
                </a:lnTo>
                <a:lnTo>
                  <a:pt x="34047" y="74777"/>
                </a:lnTo>
                <a:lnTo>
                  <a:pt x="34543" y="73927"/>
                </a:lnTo>
                <a:lnTo>
                  <a:pt x="35015" y="73077"/>
                </a:lnTo>
                <a:lnTo>
                  <a:pt x="35440" y="72250"/>
                </a:lnTo>
                <a:lnTo>
                  <a:pt x="35818" y="71400"/>
                </a:lnTo>
                <a:lnTo>
                  <a:pt x="36172" y="70574"/>
                </a:lnTo>
                <a:lnTo>
                  <a:pt x="36503" y="69748"/>
                </a:lnTo>
                <a:lnTo>
                  <a:pt x="36786" y="68945"/>
                </a:lnTo>
                <a:lnTo>
                  <a:pt x="37070" y="68119"/>
                </a:lnTo>
                <a:lnTo>
                  <a:pt x="37306" y="67316"/>
                </a:lnTo>
                <a:lnTo>
                  <a:pt x="37495" y="66513"/>
                </a:lnTo>
                <a:lnTo>
                  <a:pt x="37683" y="65710"/>
                </a:lnTo>
                <a:lnTo>
                  <a:pt x="37825" y="64931"/>
                </a:lnTo>
                <a:lnTo>
                  <a:pt x="37967" y="64152"/>
                </a:lnTo>
                <a:lnTo>
                  <a:pt x="38061" y="63373"/>
                </a:lnTo>
                <a:lnTo>
                  <a:pt x="38156" y="62593"/>
                </a:lnTo>
                <a:lnTo>
                  <a:pt x="38203" y="61838"/>
                </a:lnTo>
                <a:lnTo>
                  <a:pt x="38250" y="61082"/>
                </a:lnTo>
                <a:lnTo>
                  <a:pt x="38274" y="60327"/>
                </a:lnTo>
                <a:lnTo>
                  <a:pt x="38274" y="59571"/>
                </a:lnTo>
                <a:lnTo>
                  <a:pt x="38274" y="58839"/>
                </a:lnTo>
                <a:lnTo>
                  <a:pt x="38227" y="58107"/>
                </a:lnTo>
                <a:lnTo>
                  <a:pt x="38179" y="57375"/>
                </a:lnTo>
                <a:lnTo>
                  <a:pt x="38061" y="55935"/>
                </a:lnTo>
                <a:lnTo>
                  <a:pt x="37872" y="54518"/>
                </a:lnTo>
                <a:lnTo>
                  <a:pt x="37660" y="53149"/>
                </a:lnTo>
                <a:lnTo>
                  <a:pt x="37424" y="51780"/>
                </a:lnTo>
                <a:lnTo>
                  <a:pt x="37140" y="50457"/>
                </a:lnTo>
                <a:lnTo>
                  <a:pt x="36857" y="49159"/>
                </a:lnTo>
                <a:lnTo>
                  <a:pt x="36290" y="46632"/>
                </a:lnTo>
                <a:lnTo>
                  <a:pt x="36031" y="45428"/>
                </a:lnTo>
                <a:lnTo>
                  <a:pt x="35771" y="44224"/>
                </a:lnTo>
                <a:lnTo>
                  <a:pt x="35558" y="43067"/>
                </a:lnTo>
                <a:lnTo>
                  <a:pt x="35370" y="41934"/>
                </a:lnTo>
                <a:lnTo>
                  <a:pt x="35252" y="40847"/>
                </a:lnTo>
                <a:lnTo>
                  <a:pt x="35204" y="40304"/>
                </a:lnTo>
                <a:lnTo>
                  <a:pt x="35157" y="39785"/>
                </a:lnTo>
                <a:lnTo>
                  <a:pt x="35157" y="39242"/>
                </a:lnTo>
                <a:lnTo>
                  <a:pt x="35157" y="38722"/>
                </a:lnTo>
                <a:lnTo>
                  <a:pt x="35157" y="38227"/>
                </a:lnTo>
                <a:lnTo>
                  <a:pt x="35204" y="37731"/>
                </a:lnTo>
                <a:lnTo>
                  <a:pt x="35275" y="37235"/>
                </a:lnTo>
                <a:lnTo>
                  <a:pt x="35346" y="36739"/>
                </a:lnTo>
                <a:lnTo>
                  <a:pt x="35440" y="36267"/>
                </a:lnTo>
                <a:lnTo>
                  <a:pt x="35582" y="35795"/>
                </a:lnTo>
                <a:lnTo>
                  <a:pt x="35724" y="35346"/>
                </a:lnTo>
                <a:lnTo>
                  <a:pt x="35913" y="34897"/>
                </a:lnTo>
                <a:lnTo>
                  <a:pt x="36102" y="34449"/>
                </a:lnTo>
                <a:lnTo>
                  <a:pt x="36338" y="34000"/>
                </a:lnTo>
                <a:lnTo>
                  <a:pt x="36597" y="33575"/>
                </a:lnTo>
                <a:lnTo>
                  <a:pt x="36881" y="33197"/>
                </a:lnTo>
                <a:lnTo>
                  <a:pt x="37188" y="32843"/>
                </a:lnTo>
                <a:lnTo>
                  <a:pt x="37518" y="32513"/>
                </a:lnTo>
                <a:lnTo>
                  <a:pt x="37872" y="32206"/>
                </a:lnTo>
                <a:lnTo>
                  <a:pt x="38250" y="31922"/>
                </a:lnTo>
                <a:lnTo>
                  <a:pt x="38675" y="31663"/>
                </a:lnTo>
                <a:lnTo>
                  <a:pt x="39100" y="31427"/>
                </a:lnTo>
                <a:lnTo>
                  <a:pt x="39525" y="31214"/>
                </a:lnTo>
                <a:lnTo>
                  <a:pt x="39997" y="31025"/>
                </a:lnTo>
                <a:lnTo>
                  <a:pt x="40493" y="30836"/>
                </a:lnTo>
                <a:lnTo>
                  <a:pt x="40989" y="30695"/>
                </a:lnTo>
                <a:lnTo>
                  <a:pt x="41508" y="30553"/>
                </a:lnTo>
                <a:lnTo>
                  <a:pt x="42052" y="30435"/>
                </a:lnTo>
                <a:lnTo>
                  <a:pt x="42595" y="30317"/>
                </a:lnTo>
                <a:lnTo>
                  <a:pt x="43161" y="30246"/>
                </a:lnTo>
                <a:lnTo>
                  <a:pt x="44342" y="30081"/>
                </a:lnTo>
                <a:lnTo>
                  <a:pt x="45593" y="29986"/>
                </a:lnTo>
                <a:lnTo>
                  <a:pt x="46868" y="29915"/>
                </a:lnTo>
                <a:lnTo>
                  <a:pt x="48190" y="29868"/>
                </a:lnTo>
                <a:lnTo>
                  <a:pt x="50929" y="29797"/>
                </a:lnTo>
                <a:lnTo>
                  <a:pt x="52346" y="29774"/>
                </a:lnTo>
                <a:lnTo>
                  <a:pt x="53786" y="29727"/>
                </a:lnTo>
                <a:lnTo>
                  <a:pt x="55227" y="29679"/>
                </a:lnTo>
                <a:lnTo>
                  <a:pt x="56667" y="29585"/>
                </a:lnTo>
                <a:lnTo>
                  <a:pt x="58107" y="29443"/>
                </a:lnTo>
                <a:lnTo>
                  <a:pt x="59547" y="29278"/>
                </a:lnTo>
                <a:lnTo>
                  <a:pt x="60279" y="29160"/>
                </a:lnTo>
                <a:lnTo>
                  <a:pt x="60988" y="29042"/>
                </a:lnTo>
                <a:lnTo>
                  <a:pt x="61696" y="28900"/>
                </a:lnTo>
                <a:lnTo>
                  <a:pt x="62404" y="28735"/>
                </a:lnTo>
                <a:lnTo>
                  <a:pt x="63089" y="28546"/>
                </a:lnTo>
                <a:lnTo>
                  <a:pt x="63774" y="28357"/>
                </a:lnTo>
                <a:lnTo>
                  <a:pt x="64459" y="28145"/>
                </a:lnTo>
                <a:lnTo>
                  <a:pt x="65143" y="27909"/>
                </a:lnTo>
                <a:lnTo>
                  <a:pt x="65804" y="27625"/>
                </a:lnTo>
                <a:lnTo>
                  <a:pt x="66465" y="27342"/>
                </a:lnTo>
                <a:lnTo>
                  <a:pt x="67103" y="27035"/>
                </a:lnTo>
                <a:lnTo>
                  <a:pt x="67740" y="26704"/>
                </a:lnTo>
                <a:lnTo>
                  <a:pt x="68354" y="26327"/>
                </a:lnTo>
                <a:lnTo>
                  <a:pt x="68968" y="25925"/>
                </a:lnTo>
                <a:lnTo>
                  <a:pt x="69582" y="25500"/>
                </a:lnTo>
                <a:lnTo>
                  <a:pt x="70149" y="25052"/>
                </a:lnTo>
                <a:lnTo>
                  <a:pt x="70716" y="24556"/>
                </a:lnTo>
                <a:lnTo>
                  <a:pt x="71282" y="24036"/>
                </a:lnTo>
                <a:lnTo>
                  <a:pt x="71802" y="23470"/>
                </a:lnTo>
                <a:lnTo>
                  <a:pt x="72321" y="22879"/>
                </a:lnTo>
                <a:lnTo>
                  <a:pt x="72841" y="22265"/>
                </a:lnTo>
                <a:lnTo>
                  <a:pt x="73313" y="21604"/>
                </a:lnTo>
                <a:lnTo>
                  <a:pt x="73785" y="20896"/>
                </a:lnTo>
                <a:lnTo>
                  <a:pt x="74210" y="20140"/>
                </a:lnTo>
                <a:lnTo>
                  <a:pt x="74588" y="19479"/>
                </a:lnTo>
                <a:lnTo>
                  <a:pt x="74918" y="18795"/>
                </a:lnTo>
                <a:lnTo>
                  <a:pt x="75249" y="18133"/>
                </a:lnTo>
                <a:lnTo>
                  <a:pt x="75532" y="17449"/>
                </a:lnTo>
                <a:lnTo>
                  <a:pt x="75792" y="16788"/>
                </a:lnTo>
                <a:lnTo>
                  <a:pt x="76052" y="16126"/>
                </a:lnTo>
                <a:lnTo>
                  <a:pt x="76264" y="15442"/>
                </a:lnTo>
                <a:lnTo>
                  <a:pt x="76453" y="14781"/>
                </a:lnTo>
                <a:lnTo>
                  <a:pt x="76642" y="14120"/>
                </a:lnTo>
                <a:lnTo>
                  <a:pt x="76784" y="13458"/>
                </a:lnTo>
                <a:lnTo>
                  <a:pt x="76925" y="12797"/>
                </a:lnTo>
                <a:lnTo>
                  <a:pt x="77020" y="12136"/>
                </a:lnTo>
                <a:lnTo>
                  <a:pt x="77114" y="11499"/>
                </a:lnTo>
                <a:lnTo>
                  <a:pt x="77185" y="10838"/>
                </a:lnTo>
                <a:lnTo>
                  <a:pt x="77256" y="10200"/>
                </a:lnTo>
                <a:lnTo>
                  <a:pt x="77279" y="9563"/>
                </a:lnTo>
                <a:lnTo>
                  <a:pt x="77303" y="8925"/>
                </a:lnTo>
                <a:lnTo>
                  <a:pt x="77303" y="8288"/>
                </a:lnTo>
                <a:lnTo>
                  <a:pt x="77279" y="7650"/>
                </a:lnTo>
                <a:lnTo>
                  <a:pt x="77256" y="7036"/>
                </a:lnTo>
                <a:lnTo>
                  <a:pt x="77209" y="6399"/>
                </a:lnTo>
                <a:lnTo>
                  <a:pt x="77161" y="5785"/>
                </a:lnTo>
                <a:lnTo>
                  <a:pt x="76996" y="4581"/>
                </a:lnTo>
                <a:lnTo>
                  <a:pt x="76784" y="3400"/>
                </a:lnTo>
                <a:lnTo>
                  <a:pt x="76524" y="2243"/>
                </a:lnTo>
                <a:lnTo>
                  <a:pt x="76241" y="1110"/>
                </a:lnTo>
                <a:lnTo>
                  <a:pt x="7591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3"/>
          <p:cNvSpPr/>
          <p:nvPr/>
        </p:nvSpPr>
        <p:spPr>
          <a:xfrm rot="10800000" flipH="1">
            <a:off x="8481150" y="2360148"/>
            <a:ext cx="531600" cy="53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3"/>
          <p:cNvSpPr/>
          <p:nvPr/>
        </p:nvSpPr>
        <p:spPr>
          <a:xfrm rot="10800000" flipH="1">
            <a:off x="7965000" y="4037796"/>
            <a:ext cx="227400" cy="22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3"/>
          <p:cNvSpPr/>
          <p:nvPr/>
        </p:nvSpPr>
        <p:spPr>
          <a:xfrm rot="10800000">
            <a:off x="-272937" y="-76209"/>
            <a:ext cx="1932512" cy="1428965"/>
          </a:xfrm>
          <a:custGeom>
            <a:avLst/>
            <a:gdLst/>
            <a:ahLst/>
            <a:cxnLst/>
            <a:rect l="l" t="t" r="r" b="b"/>
            <a:pathLst>
              <a:path w="101671" h="75179" extrusionOk="0">
                <a:moveTo>
                  <a:pt x="70032" y="1"/>
                </a:moveTo>
                <a:lnTo>
                  <a:pt x="69229" y="24"/>
                </a:lnTo>
                <a:lnTo>
                  <a:pt x="68402" y="95"/>
                </a:lnTo>
                <a:lnTo>
                  <a:pt x="67576" y="166"/>
                </a:lnTo>
                <a:lnTo>
                  <a:pt x="66750" y="284"/>
                </a:lnTo>
                <a:lnTo>
                  <a:pt x="65923" y="426"/>
                </a:lnTo>
                <a:lnTo>
                  <a:pt x="65097" y="614"/>
                </a:lnTo>
                <a:lnTo>
                  <a:pt x="64247" y="827"/>
                </a:lnTo>
                <a:lnTo>
                  <a:pt x="63397" y="1063"/>
                </a:lnTo>
                <a:lnTo>
                  <a:pt x="62547" y="1323"/>
                </a:lnTo>
                <a:lnTo>
                  <a:pt x="61673" y="1630"/>
                </a:lnTo>
                <a:lnTo>
                  <a:pt x="60823" y="1960"/>
                </a:lnTo>
                <a:lnTo>
                  <a:pt x="59950" y="2338"/>
                </a:lnTo>
                <a:lnTo>
                  <a:pt x="59076" y="2739"/>
                </a:lnTo>
                <a:lnTo>
                  <a:pt x="58202" y="3164"/>
                </a:lnTo>
                <a:lnTo>
                  <a:pt x="57305" y="3613"/>
                </a:lnTo>
                <a:lnTo>
                  <a:pt x="56432" y="4109"/>
                </a:lnTo>
                <a:lnTo>
                  <a:pt x="55534" y="4652"/>
                </a:lnTo>
                <a:lnTo>
                  <a:pt x="54661" y="5195"/>
                </a:lnTo>
                <a:lnTo>
                  <a:pt x="53811" y="5738"/>
                </a:lnTo>
                <a:lnTo>
                  <a:pt x="53008" y="6305"/>
                </a:lnTo>
                <a:lnTo>
                  <a:pt x="52229" y="6871"/>
                </a:lnTo>
                <a:lnTo>
                  <a:pt x="51473" y="7414"/>
                </a:lnTo>
                <a:lnTo>
                  <a:pt x="50741" y="7981"/>
                </a:lnTo>
                <a:lnTo>
                  <a:pt x="50057" y="8571"/>
                </a:lnTo>
                <a:lnTo>
                  <a:pt x="49395" y="9138"/>
                </a:lnTo>
                <a:lnTo>
                  <a:pt x="48782" y="9705"/>
                </a:lnTo>
                <a:lnTo>
                  <a:pt x="48168" y="10295"/>
                </a:lnTo>
                <a:lnTo>
                  <a:pt x="47601" y="10885"/>
                </a:lnTo>
                <a:lnTo>
                  <a:pt x="47034" y="11452"/>
                </a:lnTo>
                <a:lnTo>
                  <a:pt x="46515" y="12042"/>
                </a:lnTo>
                <a:lnTo>
                  <a:pt x="46019" y="12633"/>
                </a:lnTo>
                <a:lnTo>
                  <a:pt x="45523" y="13223"/>
                </a:lnTo>
                <a:lnTo>
                  <a:pt x="45075" y="13813"/>
                </a:lnTo>
                <a:lnTo>
                  <a:pt x="44650" y="14403"/>
                </a:lnTo>
                <a:lnTo>
                  <a:pt x="44248" y="14994"/>
                </a:lnTo>
                <a:lnTo>
                  <a:pt x="43847" y="15584"/>
                </a:lnTo>
                <a:lnTo>
                  <a:pt x="43493" y="16174"/>
                </a:lnTo>
                <a:lnTo>
                  <a:pt x="43138" y="16765"/>
                </a:lnTo>
                <a:lnTo>
                  <a:pt x="42808" y="17355"/>
                </a:lnTo>
                <a:lnTo>
                  <a:pt x="42501" y="17969"/>
                </a:lnTo>
                <a:lnTo>
                  <a:pt x="42194" y="18559"/>
                </a:lnTo>
                <a:lnTo>
                  <a:pt x="41934" y="19149"/>
                </a:lnTo>
                <a:lnTo>
                  <a:pt x="41675" y="19740"/>
                </a:lnTo>
                <a:lnTo>
                  <a:pt x="41202" y="20897"/>
                </a:lnTo>
                <a:lnTo>
                  <a:pt x="40777" y="22077"/>
                </a:lnTo>
                <a:lnTo>
                  <a:pt x="40400" y="23234"/>
                </a:lnTo>
                <a:lnTo>
                  <a:pt x="40093" y="24391"/>
                </a:lnTo>
                <a:lnTo>
                  <a:pt x="39809" y="25524"/>
                </a:lnTo>
                <a:lnTo>
                  <a:pt x="39550" y="26658"/>
                </a:lnTo>
                <a:lnTo>
                  <a:pt x="39337" y="27744"/>
                </a:lnTo>
                <a:lnTo>
                  <a:pt x="39125" y="28854"/>
                </a:lnTo>
                <a:lnTo>
                  <a:pt x="38936" y="29916"/>
                </a:lnTo>
                <a:lnTo>
                  <a:pt x="38605" y="31994"/>
                </a:lnTo>
                <a:lnTo>
                  <a:pt x="38275" y="33954"/>
                </a:lnTo>
                <a:lnTo>
                  <a:pt x="38086" y="34898"/>
                </a:lnTo>
                <a:lnTo>
                  <a:pt x="37897" y="35819"/>
                </a:lnTo>
                <a:lnTo>
                  <a:pt x="37661" y="36692"/>
                </a:lnTo>
                <a:lnTo>
                  <a:pt x="37425" y="37542"/>
                </a:lnTo>
                <a:lnTo>
                  <a:pt x="37118" y="38345"/>
                </a:lnTo>
                <a:lnTo>
                  <a:pt x="36811" y="39124"/>
                </a:lnTo>
                <a:lnTo>
                  <a:pt x="36480" y="39809"/>
                </a:lnTo>
                <a:lnTo>
                  <a:pt x="36126" y="40470"/>
                </a:lnTo>
                <a:lnTo>
                  <a:pt x="35772" y="41084"/>
                </a:lnTo>
                <a:lnTo>
                  <a:pt x="35418" y="41698"/>
                </a:lnTo>
                <a:lnTo>
                  <a:pt x="35040" y="42265"/>
                </a:lnTo>
                <a:lnTo>
                  <a:pt x="34662" y="42831"/>
                </a:lnTo>
                <a:lnTo>
                  <a:pt x="34261" y="43351"/>
                </a:lnTo>
                <a:lnTo>
                  <a:pt x="33859" y="43847"/>
                </a:lnTo>
                <a:lnTo>
                  <a:pt x="33434" y="44319"/>
                </a:lnTo>
                <a:lnTo>
                  <a:pt x="33009" y="44767"/>
                </a:lnTo>
                <a:lnTo>
                  <a:pt x="32561" y="45216"/>
                </a:lnTo>
                <a:lnTo>
                  <a:pt x="32136" y="45618"/>
                </a:lnTo>
                <a:lnTo>
                  <a:pt x="31663" y="46019"/>
                </a:lnTo>
                <a:lnTo>
                  <a:pt x="31215" y="46373"/>
                </a:lnTo>
                <a:lnTo>
                  <a:pt x="30743" y="46727"/>
                </a:lnTo>
                <a:lnTo>
                  <a:pt x="30270" y="47058"/>
                </a:lnTo>
                <a:lnTo>
                  <a:pt x="29798" y="47365"/>
                </a:lnTo>
                <a:lnTo>
                  <a:pt x="29302" y="47672"/>
                </a:lnTo>
                <a:lnTo>
                  <a:pt x="28807" y="47955"/>
                </a:lnTo>
                <a:lnTo>
                  <a:pt x="28311" y="48215"/>
                </a:lnTo>
                <a:lnTo>
                  <a:pt x="27815" y="48474"/>
                </a:lnTo>
                <a:lnTo>
                  <a:pt x="27295" y="48711"/>
                </a:lnTo>
                <a:lnTo>
                  <a:pt x="26280" y="49136"/>
                </a:lnTo>
                <a:lnTo>
                  <a:pt x="25241" y="49513"/>
                </a:lnTo>
                <a:lnTo>
                  <a:pt x="24179" y="49868"/>
                </a:lnTo>
                <a:lnTo>
                  <a:pt x="23116" y="50174"/>
                </a:lnTo>
                <a:lnTo>
                  <a:pt x="22054" y="50434"/>
                </a:lnTo>
                <a:lnTo>
                  <a:pt x="20968" y="50694"/>
                </a:lnTo>
                <a:lnTo>
                  <a:pt x="19905" y="50906"/>
                </a:lnTo>
                <a:lnTo>
                  <a:pt x="17780" y="51331"/>
                </a:lnTo>
                <a:lnTo>
                  <a:pt x="15702" y="51733"/>
                </a:lnTo>
                <a:lnTo>
                  <a:pt x="14663" y="51922"/>
                </a:lnTo>
                <a:lnTo>
                  <a:pt x="13672" y="52158"/>
                </a:lnTo>
                <a:lnTo>
                  <a:pt x="12680" y="52394"/>
                </a:lnTo>
                <a:lnTo>
                  <a:pt x="11736" y="52654"/>
                </a:lnTo>
                <a:lnTo>
                  <a:pt x="10815" y="52961"/>
                </a:lnTo>
                <a:lnTo>
                  <a:pt x="9918" y="53291"/>
                </a:lnTo>
                <a:lnTo>
                  <a:pt x="9044" y="53669"/>
                </a:lnTo>
                <a:lnTo>
                  <a:pt x="8643" y="53881"/>
                </a:lnTo>
                <a:lnTo>
                  <a:pt x="8218" y="54094"/>
                </a:lnTo>
                <a:lnTo>
                  <a:pt x="7816" y="54330"/>
                </a:lnTo>
                <a:lnTo>
                  <a:pt x="7438" y="54566"/>
                </a:lnTo>
                <a:lnTo>
                  <a:pt x="7061" y="54826"/>
                </a:lnTo>
                <a:lnTo>
                  <a:pt x="6706" y="55109"/>
                </a:lnTo>
                <a:lnTo>
                  <a:pt x="6234" y="55487"/>
                </a:lnTo>
                <a:lnTo>
                  <a:pt x="5786" y="55888"/>
                </a:lnTo>
                <a:lnTo>
                  <a:pt x="5361" y="56313"/>
                </a:lnTo>
                <a:lnTo>
                  <a:pt x="4959" y="56762"/>
                </a:lnTo>
                <a:lnTo>
                  <a:pt x="4558" y="57258"/>
                </a:lnTo>
                <a:lnTo>
                  <a:pt x="4156" y="57754"/>
                </a:lnTo>
                <a:lnTo>
                  <a:pt x="3802" y="58250"/>
                </a:lnTo>
                <a:lnTo>
                  <a:pt x="3448" y="58793"/>
                </a:lnTo>
                <a:lnTo>
                  <a:pt x="3094" y="59359"/>
                </a:lnTo>
                <a:lnTo>
                  <a:pt x="2787" y="59926"/>
                </a:lnTo>
                <a:lnTo>
                  <a:pt x="2480" y="60516"/>
                </a:lnTo>
                <a:lnTo>
                  <a:pt x="2197" y="61106"/>
                </a:lnTo>
                <a:lnTo>
                  <a:pt x="1913" y="61744"/>
                </a:lnTo>
                <a:lnTo>
                  <a:pt x="1654" y="62382"/>
                </a:lnTo>
                <a:lnTo>
                  <a:pt x="1418" y="63019"/>
                </a:lnTo>
                <a:lnTo>
                  <a:pt x="1205" y="63680"/>
                </a:lnTo>
                <a:lnTo>
                  <a:pt x="993" y="64341"/>
                </a:lnTo>
                <a:lnTo>
                  <a:pt x="827" y="65026"/>
                </a:lnTo>
                <a:lnTo>
                  <a:pt x="662" y="65734"/>
                </a:lnTo>
                <a:lnTo>
                  <a:pt x="497" y="66419"/>
                </a:lnTo>
                <a:lnTo>
                  <a:pt x="379" y="67127"/>
                </a:lnTo>
                <a:lnTo>
                  <a:pt x="261" y="67859"/>
                </a:lnTo>
                <a:lnTo>
                  <a:pt x="166" y="68568"/>
                </a:lnTo>
                <a:lnTo>
                  <a:pt x="95" y="69300"/>
                </a:lnTo>
                <a:lnTo>
                  <a:pt x="48" y="70032"/>
                </a:lnTo>
                <a:lnTo>
                  <a:pt x="1" y="70764"/>
                </a:lnTo>
                <a:lnTo>
                  <a:pt x="1" y="71495"/>
                </a:lnTo>
                <a:lnTo>
                  <a:pt x="1" y="72227"/>
                </a:lnTo>
                <a:lnTo>
                  <a:pt x="24" y="72983"/>
                </a:lnTo>
                <a:lnTo>
                  <a:pt x="72" y="73715"/>
                </a:lnTo>
                <a:lnTo>
                  <a:pt x="143" y="74447"/>
                </a:lnTo>
                <a:lnTo>
                  <a:pt x="237" y="75179"/>
                </a:lnTo>
                <a:lnTo>
                  <a:pt x="95957" y="75179"/>
                </a:lnTo>
                <a:lnTo>
                  <a:pt x="96523" y="73927"/>
                </a:lnTo>
                <a:lnTo>
                  <a:pt x="97066" y="72652"/>
                </a:lnTo>
                <a:lnTo>
                  <a:pt x="97586" y="71377"/>
                </a:lnTo>
                <a:lnTo>
                  <a:pt x="98058" y="70055"/>
                </a:lnTo>
                <a:lnTo>
                  <a:pt x="98530" y="68733"/>
                </a:lnTo>
                <a:lnTo>
                  <a:pt x="98955" y="67387"/>
                </a:lnTo>
                <a:lnTo>
                  <a:pt x="99333" y="66018"/>
                </a:lnTo>
                <a:lnTo>
                  <a:pt x="99711" y="64648"/>
                </a:lnTo>
                <a:lnTo>
                  <a:pt x="100041" y="63255"/>
                </a:lnTo>
                <a:lnTo>
                  <a:pt x="100348" y="61862"/>
                </a:lnTo>
                <a:lnTo>
                  <a:pt x="100632" y="60445"/>
                </a:lnTo>
                <a:lnTo>
                  <a:pt x="100868" y="59029"/>
                </a:lnTo>
                <a:lnTo>
                  <a:pt x="101080" y="57588"/>
                </a:lnTo>
                <a:lnTo>
                  <a:pt x="101246" y="56148"/>
                </a:lnTo>
                <a:lnTo>
                  <a:pt x="101411" y="54708"/>
                </a:lnTo>
                <a:lnTo>
                  <a:pt x="101529" y="53244"/>
                </a:lnTo>
                <a:lnTo>
                  <a:pt x="101600" y="51780"/>
                </a:lnTo>
                <a:lnTo>
                  <a:pt x="101647" y="50293"/>
                </a:lnTo>
                <a:lnTo>
                  <a:pt x="101671" y="48829"/>
                </a:lnTo>
                <a:lnTo>
                  <a:pt x="101647" y="47341"/>
                </a:lnTo>
                <a:lnTo>
                  <a:pt x="101600" y="45854"/>
                </a:lnTo>
                <a:lnTo>
                  <a:pt x="101529" y="44366"/>
                </a:lnTo>
                <a:lnTo>
                  <a:pt x="101411" y="42879"/>
                </a:lnTo>
                <a:lnTo>
                  <a:pt x="101246" y="41391"/>
                </a:lnTo>
                <a:lnTo>
                  <a:pt x="101080" y="39904"/>
                </a:lnTo>
                <a:lnTo>
                  <a:pt x="100844" y="38416"/>
                </a:lnTo>
                <a:lnTo>
                  <a:pt x="100585" y="36929"/>
                </a:lnTo>
                <a:lnTo>
                  <a:pt x="100301" y="35441"/>
                </a:lnTo>
                <a:lnTo>
                  <a:pt x="99971" y="33954"/>
                </a:lnTo>
                <a:lnTo>
                  <a:pt x="99616" y="32466"/>
                </a:lnTo>
                <a:lnTo>
                  <a:pt x="99215" y="31002"/>
                </a:lnTo>
                <a:lnTo>
                  <a:pt x="98790" y="29538"/>
                </a:lnTo>
                <a:lnTo>
                  <a:pt x="98412" y="28334"/>
                </a:lnTo>
                <a:lnTo>
                  <a:pt x="98011" y="27177"/>
                </a:lnTo>
                <a:lnTo>
                  <a:pt x="97610" y="26020"/>
                </a:lnTo>
                <a:lnTo>
                  <a:pt x="97208" y="24910"/>
                </a:lnTo>
                <a:lnTo>
                  <a:pt x="96783" y="23801"/>
                </a:lnTo>
                <a:lnTo>
                  <a:pt x="96334" y="22715"/>
                </a:lnTo>
                <a:lnTo>
                  <a:pt x="95886" y="21676"/>
                </a:lnTo>
                <a:lnTo>
                  <a:pt x="95437" y="20637"/>
                </a:lnTo>
                <a:lnTo>
                  <a:pt x="94965" y="19621"/>
                </a:lnTo>
                <a:lnTo>
                  <a:pt x="94493" y="18630"/>
                </a:lnTo>
                <a:lnTo>
                  <a:pt x="93997" y="17685"/>
                </a:lnTo>
                <a:lnTo>
                  <a:pt x="93478" y="16741"/>
                </a:lnTo>
                <a:lnTo>
                  <a:pt x="92982" y="15820"/>
                </a:lnTo>
                <a:lnTo>
                  <a:pt x="92439" y="14923"/>
                </a:lnTo>
                <a:lnTo>
                  <a:pt x="91919" y="14049"/>
                </a:lnTo>
                <a:lnTo>
                  <a:pt x="91376" y="13223"/>
                </a:lnTo>
                <a:lnTo>
                  <a:pt x="90809" y="12396"/>
                </a:lnTo>
                <a:lnTo>
                  <a:pt x="90243" y="11594"/>
                </a:lnTo>
                <a:lnTo>
                  <a:pt x="89676" y="10814"/>
                </a:lnTo>
                <a:lnTo>
                  <a:pt x="89086" y="10083"/>
                </a:lnTo>
                <a:lnTo>
                  <a:pt x="88496" y="9351"/>
                </a:lnTo>
                <a:lnTo>
                  <a:pt x="87882" y="8666"/>
                </a:lnTo>
                <a:lnTo>
                  <a:pt x="87268" y="7981"/>
                </a:lnTo>
                <a:lnTo>
                  <a:pt x="86654" y="7344"/>
                </a:lnTo>
                <a:lnTo>
                  <a:pt x="86016" y="6730"/>
                </a:lnTo>
                <a:lnTo>
                  <a:pt x="85379" y="6139"/>
                </a:lnTo>
                <a:lnTo>
                  <a:pt x="84718" y="5573"/>
                </a:lnTo>
                <a:lnTo>
                  <a:pt x="84057" y="5030"/>
                </a:lnTo>
                <a:lnTo>
                  <a:pt x="83396" y="4510"/>
                </a:lnTo>
                <a:lnTo>
                  <a:pt x="82711" y="4038"/>
                </a:lnTo>
                <a:lnTo>
                  <a:pt x="82026" y="3566"/>
                </a:lnTo>
                <a:lnTo>
                  <a:pt x="81341" y="3141"/>
                </a:lnTo>
                <a:lnTo>
                  <a:pt x="80633" y="2739"/>
                </a:lnTo>
                <a:lnTo>
                  <a:pt x="79925" y="2338"/>
                </a:lnTo>
                <a:lnTo>
                  <a:pt x="79216" y="2007"/>
                </a:lnTo>
                <a:lnTo>
                  <a:pt x="78484" y="1677"/>
                </a:lnTo>
                <a:lnTo>
                  <a:pt x="77752" y="1370"/>
                </a:lnTo>
                <a:lnTo>
                  <a:pt x="77021" y="1110"/>
                </a:lnTo>
                <a:lnTo>
                  <a:pt x="76265" y="874"/>
                </a:lnTo>
                <a:lnTo>
                  <a:pt x="75509" y="662"/>
                </a:lnTo>
                <a:lnTo>
                  <a:pt x="74754" y="473"/>
                </a:lnTo>
                <a:lnTo>
                  <a:pt x="73975" y="331"/>
                </a:lnTo>
                <a:lnTo>
                  <a:pt x="73196" y="213"/>
                </a:lnTo>
                <a:lnTo>
                  <a:pt x="72416" y="119"/>
                </a:lnTo>
                <a:lnTo>
                  <a:pt x="71637" y="48"/>
                </a:lnTo>
                <a:lnTo>
                  <a:pt x="70834" y="24"/>
                </a:lnTo>
                <a:lnTo>
                  <a:pt x="700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3"/>
          <p:cNvSpPr/>
          <p:nvPr/>
        </p:nvSpPr>
        <p:spPr>
          <a:xfrm rot="10800000" flipH="1">
            <a:off x="1183650" y="486655"/>
            <a:ext cx="303900" cy="30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3"/>
          <p:cNvSpPr/>
          <p:nvPr/>
        </p:nvSpPr>
        <p:spPr>
          <a:xfrm rot="10800000" flipH="1">
            <a:off x="-304800" y="1426010"/>
            <a:ext cx="631200" cy="63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3"/>
          <p:cNvSpPr/>
          <p:nvPr/>
        </p:nvSpPr>
        <p:spPr>
          <a:xfrm>
            <a:off x="291050" y="3684075"/>
            <a:ext cx="712058" cy="711642"/>
          </a:xfrm>
          <a:custGeom>
            <a:avLst/>
            <a:gdLst/>
            <a:ahLst/>
            <a:cxnLst/>
            <a:rect l="l" t="t" r="r" b="b"/>
            <a:pathLst>
              <a:path w="35958" h="35937" extrusionOk="0">
                <a:moveTo>
                  <a:pt x="17625" y="0"/>
                </a:moveTo>
                <a:lnTo>
                  <a:pt x="17375" y="21"/>
                </a:lnTo>
                <a:lnTo>
                  <a:pt x="17103" y="63"/>
                </a:lnTo>
                <a:lnTo>
                  <a:pt x="16853" y="146"/>
                </a:lnTo>
                <a:lnTo>
                  <a:pt x="16707" y="188"/>
                </a:lnTo>
                <a:lnTo>
                  <a:pt x="16561" y="250"/>
                </a:lnTo>
                <a:lnTo>
                  <a:pt x="16415" y="313"/>
                </a:lnTo>
                <a:lnTo>
                  <a:pt x="16269" y="396"/>
                </a:lnTo>
                <a:lnTo>
                  <a:pt x="16144" y="480"/>
                </a:lnTo>
                <a:lnTo>
                  <a:pt x="16019" y="584"/>
                </a:lnTo>
                <a:lnTo>
                  <a:pt x="15894" y="709"/>
                </a:lnTo>
                <a:lnTo>
                  <a:pt x="15789" y="834"/>
                </a:lnTo>
                <a:lnTo>
                  <a:pt x="15706" y="959"/>
                </a:lnTo>
                <a:lnTo>
                  <a:pt x="15623" y="1105"/>
                </a:lnTo>
                <a:lnTo>
                  <a:pt x="15560" y="1251"/>
                </a:lnTo>
                <a:lnTo>
                  <a:pt x="15497" y="1397"/>
                </a:lnTo>
                <a:lnTo>
                  <a:pt x="15414" y="1710"/>
                </a:lnTo>
                <a:lnTo>
                  <a:pt x="15372" y="2023"/>
                </a:lnTo>
                <a:lnTo>
                  <a:pt x="15393" y="2357"/>
                </a:lnTo>
                <a:lnTo>
                  <a:pt x="15435" y="2670"/>
                </a:lnTo>
                <a:lnTo>
                  <a:pt x="15518" y="2941"/>
                </a:lnTo>
                <a:lnTo>
                  <a:pt x="15623" y="3212"/>
                </a:lnTo>
                <a:lnTo>
                  <a:pt x="15748" y="3462"/>
                </a:lnTo>
                <a:lnTo>
                  <a:pt x="15894" y="3713"/>
                </a:lnTo>
                <a:lnTo>
                  <a:pt x="16061" y="3942"/>
                </a:lnTo>
                <a:lnTo>
                  <a:pt x="16248" y="4130"/>
                </a:lnTo>
                <a:lnTo>
                  <a:pt x="16436" y="4297"/>
                </a:lnTo>
                <a:lnTo>
                  <a:pt x="16624" y="4401"/>
                </a:lnTo>
                <a:lnTo>
                  <a:pt x="16832" y="4463"/>
                </a:lnTo>
                <a:lnTo>
                  <a:pt x="17041" y="4505"/>
                </a:lnTo>
                <a:lnTo>
                  <a:pt x="16832" y="7988"/>
                </a:lnTo>
                <a:lnTo>
                  <a:pt x="16811" y="8322"/>
                </a:lnTo>
                <a:lnTo>
                  <a:pt x="16353" y="8426"/>
                </a:lnTo>
                <a:lnTo>
                  <a:pt x="15894" y="8531"/>
                </a:lnTo>
                <a:lnTo>
                  <a:pt x="15435" y="8656"/>
                </a:lnTo>
                <a:lnTo>
                  <a:pt x="14997" y="8823"/>
                </a:lnTo>
                <a:lnTo>
                  <a:pt x="14559" y="8989"/>
                </a:lnTo>
                <a:lnTo>
                  <a:pt x="14142" y="9177"/>
                </a:lnTo>
                <a:lnTo>
                  <a:pt x="13725" y="9406"/>
                </a:lnTo>
                <a:lnTo>
                  <a:pt x="13328" y="9636"/>
                </a:lnTo>
                <a:lnTo>
                  <a:pt x="11847" y="7571"/>
                </a:lnTo>
                <a:lnTo>
                  <a:pt x="10992" y="6361"/>
                </a:lnTo>
                <a:lnTo>
                  <a:pt x="11138" y="6174"/>
                </a:lnTo>
                <a:lnTo>
                  <a:pt x="11284" y="5965"/>
                </a:lnTo>
                <a:lnTo>
                  <a:pt x="11409" y="5757"/>
                </a:lnTo>
                <a:lnTo>
                  <a:pt x="11493" y="5527"/>
                </a:lnTo>
                <a:lnTo>
                  <a:pt x="11535" y="5402"/>
                </a:lnTo>
                <a:lnTo>
                  <a:pt x="11555" y="5256"/>
                </a:lnTo>
                <a:lnTo>
                  <a:pt x="11576" y="4964"/>
                </a:lnTo>
                <a:lnTo>
                  <a:pt x="11555" y="4693"/>
                </a:lnTo>
                <a:lnTo>
                  <a:pt x="11472" y="4422"/>
                </a:lnTo>
                <a:lnTo>
                  <a:pt x="11409" y="4255"/>
                </a:lnTo>
                <a:lnTo>
                  <a:pt x="11347" y="4109"/>
                </a:lnTo>
                <a:lnTo>
                  <a:pt x="11243" y="3859"/>
                </a:lnTo>
                <a:lnTo>
                  <a:pt x="11097" y="3629"/>
                </a:lnTo>
                <a:lnTo>
                  <a:pt x="10971" y="3400"/>
                </a:lnTo>
                <a:lnTo>
                  <a:pt x="10805" y="3191"/>
                </a:lnTo>
                <a:lnTo>
                  <a:pt x="10700" y="3066"/>
                </a:lnTo>
                <a:lnTo>
                  <a:pt x="10575" y="2962"/>
                </a:lnTo>
                <a:lnTo>
                  <a:pt x="10450" y="2857"/>
                </a:lnTo>
                <a:lnTo>
                  <a:pt x="10304" y="2774"/>
                </a:lnTo>
                <a:lnTo>
                  <a:pt x="10158" y="2691"/>
                </a:lnTo>
                <a:lnTo>
                  <a:pt x="10012" y="2628"/>
                </a:lnTo>
                <a:lnTo>
                  <a:pt x="9845" y="2586"/>
                </a:lnTo>
                <a:lnTo>
                  <a:pt x="9678" y="2545"/>
                </a:lnTo>
                <a:lnTo>
                  <a:pt x="9407" y="2524"/>
                </a:lnTo>
                <a:lnTo>
                  <a:pt x="9157" y="2545"/>
                </a:lnTo>
                <a:lnTo>
                  <a:pt x="8886" y="2586"/>
                </a:lnTo>
                <a:lnTo>
                  <a:pt x="8656" y="2691"/>
                </a:lnTo>
                <a:lnTo>
                  <a:pt x="8406" y="2795"/>
                </a:lnTo>
                <a:lnTo>
                  <a:pt x="8197" y="2941"/>
                </a:lnTo>
                <a:lnTo>
                  <a:pt x="7989" y="3108"/>
                </a:lnTo>
                <a:lnTo>
                  <a:pt x="7822" y="3316"/>
                </a:lnTo>
                <a:lnTo>
                  <a:pt x="7718" y="3421"/>
                </a:lnTo>
                <a:lnTo>
                  <a:pt x="7613" y="3546"/>
                </a:lnTo>
                <a:lnTo>
                  <a:pt x="7530" y="3692"/>
                </a:lnTo>
                <a:lnTo>
                  <a:pt x="7447" y="3817"/>
                </a:lnTo>
                <a:lnTo>
                  <a:pt x="7384" y="3984"/>
                </a:lnTo>
                <a:lnTo>
                  <a:pt x="7322" y="4130"/>
                </a:lnTo>
                <a:lnTo>
                  <a:pt x="7280" y="4297"/>
                </a:lnTo>
                <a:lnTo>
                  <a:pt x="7259" y="4463"/>
                </a:lnTo>
                <a:lnTo>
                  <a:pt x="7238" y="4609"/>
                </a:lnTo>
                <a:lnTo>
                  <a:pt x="7259" y="4776"/>
                </a:lnTo>
                <a:lnTo>
                  <a:pt x="7259" y="4922"/>
                </a:lnTo>
                <a:lnTo>
                  <a:pt x="7301" y="5089"/>
                </a:lnTo>
                <a:lnTo>
                  <a:pt x="7384" y="5402"/>
                </a:lnTo>
                <a:lnTo>
                  <a:pt x="7509" y="5694"/>
                </a:lnTo>
                <a:lnTo>
                  <a:pt x="7697" y="5965"/>
                </a:lnTo>
                <a:lnTo>
                  <a:pt x="7905" y="6215"/>
                </a:lnTo>
                <a:lnTo>
                  <a:pt x="8093" y="6424"/>
                </a:lnTo>
                <a:lnTo>
                  <a:pt x="8323" y="6591"/>
                </a:lnTo>
                <a:lnTo>
                  <a:pt x="8573" y="6737"/>
                </a:lnTo>
                <a:lnTo>
                  <a:pt x="8823" y="6862"/>
                </a:lnTo>
                <a:lnTo>
                  <a:pt x="9073" y="6987"/>
                </a:lnTo>
                <a:lnTo>
                  <a:pt x="9345" y="7050"/>
                </a:lnTo>
                <a:lnTo>
                  <a:pt x="9574" y="7091"/>
                </a:lnTo>
                <a:lnTo>
                  <a:pt x="9803" y="7091"/>
                </a:lnTo>
                <a:lnTo>
                  <a:pt x="10012" y="7050"/>
                </a:lnTo>
                <a:lnTo>
                  <a:pt x="10221" y="6966"/>
                </a:lnTo>
                <a:lnTo>
                  <a:pt x="11827" y="10053"/>
                </a:lnTo>
                <a:lnTo>
                  <a:pt x="12098" y="10574"/>
                </a:lnTo>
                <a:lnTo>
                  <a:pt x="11827" y="10825"/>
                </a:lnTo>
                <a:lnTo>
                  <a:pt x="11555" y="11075"/>
                </a:lnTo>
                <a:lnTo>
                  <a:pt x="11305" y="11367"/>
                </a:lnTo>
                <a:lnTo>
                  <a:pt x="11055" y="11638"/>
                </a:lnTo>
                <a:lnTo>
                  <a:pt x="10825" y="11951"/>
                </a:lnTo>
                <a:lnTo>
                  <a:pt x="10596" y="12243"/>
                </a:lnTo>
                <a:lnTo>
                  <a:pt x="10387" y="12556"/>
                </a:lnTo>
                <a:lnTo>
                  <a:pt x="10200" y="12890"/>
                </a:lnTo>
                <a:lnTo>
                  <a:pt x="7697" y="11617"/>
                </a:lnTo>
                <a:lnTo>
                  <a:pt x="6383" y="10950"/>
                </a:lnTo>
                <a:lnTo>
                  <a:pt x="6425" y="10700"/>
                </a:lnTo>
                <a:lnTo>
                  <a:pt x="6466" y="10470"/>
                </a:lnTo>
                <a:lnTo>
                  <a:pt x="6466" y="10220"/>
                </a:lnTo>
                <a:lnTo>
                  <a:pt x="6446" y="9970"/>
                </a:lnTo>
                <a:lnTo>
                  <a:pt x="6425" y="9844"/>
                </a:lnTo>
                <a:lnTo>
                  <a:pt x="6383" y="9698"/>
                </a:lnTo>
                <a:lnTo>
                  <a:pt x="6258" y="9448"/>
                </a:lnTo>
                <a:lnTo>
                  <a:pt x="6112" y="9198"/>
                </a:lnTo>
                <a:lnTo>
                  <a:pt x="5924" y="8989"/>
                </a:lnTo>
                <a:lnTo>
                  <a:pt x="5799" y="8885"/>
                </a:lnTo>
                <a:lnTo>
                  <a:pt x="5653" y="8781"/>
                </a:lnTo>
                <a:lnTo>
                  <a:pt x="5444" y="8614"/>
                </a:lnTo>
                <a:lnTo>
                  <a:pt x="5215" y="8468"/>
                </a:lnTo>
                <a:lnTo>
                  <a:pt x="4986" y="8343"/>
                </a:lnTo>
                <a:lnTo>
                  <a:pt x="4756" y="8218"/>
                </a:lnTo>
                <a:lnTo>
                  <a:pt x="4610" y="8155"/>
                </a:lnTo>
                <a:lnTo>
                  <a:pt x="4443" y="8113"/>
                </a:lnTo>
                <a:lnTo>
                  <a:pt x="4276" y="8093"/>
                </a:lnTo>
                <a:lnTo>
                  <a:pt x="4110" y="8072"/>
                </a:lnTo>
                <a:lnTo>
                  <a:pt x="3964" y="8072"/>
                </a:lnTo>
                <a:lnTo>
                  <a:pt x="3797" y="8093"/>
                </a:lnTo>
                <a:lnTo>
                  <a:pt x="3630" y="8113"/>
                </a:lnTo>
                <a:lnTo>
                  <a:pt x="3463" y="8155"/>
                </a:lnTo>
                <a:lnTo>
                  <a:pt x="3213" y="8259"/>
                </a:lnTo>
                <a:lnTo>
                  <a:pt x="2983" y="8405"/>
                </a:lnTo>
                <a:lnTo>
                  <a:pt x="2796" y="8572"/>
                </a:lnTo>
                <a:lnTo>
                  <a:pt x="2608" y="8760"/>
                </a:lnTo>
                <a:lnTo>
                  <a:pt x="2462" y="8968"/>
                </a:lnTo>
                <a:lnTo>
                  <a:pt x="2337" y="9198"/>
                </a:lnTo>
                <a:lnTo>
                  <a:pt x="2232" y="9448"/>
                </a:lnTo>
                <a:lnTo>
                  <a:pt x="2170" y="9698"/>
                </a:lnTo>
                <a:lnTo>
                  <a:pt x="2128" y="9844"/>
                </a:lnTo>
                <a:lnTo>
                  <a:pt x="2086" y="10011"/>
                </a:lnTo>
                <a:lnTo>
                  <a:pt x="2066" y="10178"/>
                </a:lnTo>
                <a:lnTo>
                  <a:pt x="2066" y="10324"/>
                </a:lnTo>
                <a:lnTo>
                  <a:pt x="2086" y="10491"/>
                </a:lnTo>
                <a:lnTo>
                  <a:pt x="2107" y="10658"/>
                </a:lnTo>
                <a:lnTo>
                  <a:pt x="2149" y="10825"/>
                </a:lnTo>
                <a:lnTo>
                  <a:pt x="2191" y="10971"/>
                </a:lnTo>
                <a:lnTo>
                  <a:pt x="2253" y="11117"/>
                </a:lnTo>
                <a:lnTo>
                  <a:pt x="2337" y="11263"/>
                </a:lnTo>
                <a:lnTo>
                  <a:pt x="2420" y="11388"/>
                </a:lnTo>
                <a:lnTo>
                  <a:pt x="2504" y="11513"/>
                </a:lnTo>
                <a:lnTo>
                  <a:pt x="2733" y="11742"/>
                </a:lnTo>
                <a:lnTo>
                  <a:pt x="2983" y="11951"/>
                </a:lnTo>
                <a:lnTo>
                  <a:pt x="3275" y="12118"/>
                </a:lnTo>
                <a:lnTo>
                  <a:pt x="3567" y="12243"/>
                </a:lnTo>
                <a:lnTo>
                  <a:pt x="3838" y="12326"/>
                </a:lnTo>
                <a:lnTo>
                  <a:pt x="4130" y="12368"/>
                </a:lnTo>
                <a:lnTo>
                  <a:pt x="4402" y="12410"/>
                </a:lnTo>
                <a:lnTo>
                  <a:pt x="4694" y="12389"/>
                </a:lnTo>
                <a:lnTo>
                  <a:pt x="4965" y="12368"/>
                </a:lnTo>
                <a:lnTo>
                  <a:pt x="5236" y="12326"/>
                </a:lnTo>
                <a:lnTo>
                  <a:pt x="5465" y="12243"/>
                </a:lnTo>
                <a:lnTo>
                  <a:pt x="5653" y="12139"/>
                </a:lnTo>
                <a:lnTo>
                  <a:pt x="5841" y="11993"/>
                </a:lnTo>
                <a:lnTo>
                  <a:pt x="5987" y="11847"/>
                </a:lnTo>
                <a:lnTo>
                  <a:pt x="8823" y="13849"/>
                </a:lnTo>
                <a:lnTo>
                  <a:pt x="9511" y="14329"/>
                </a:lnTo>
                <a:lnTo>
                  <a:pt x="9407" y="14662"/>
                </a:lnTo>
                <a:lnTo>
                  <a:pt x="9303" y="14996"/>
                </a:lnTo>
                <a:lnTo>
                  <a:pt x="9219" y="15330"/>
                </a:lnTo>
                <a:lnTo>
                  <a:pt x="9136" y="15684"/>
                </a:lnTo>
                <a:lnTo>
                  <a:pt x="9073" y="16018"/>
                </a:lnTo>
                <a:lnTo>
                  <a:pt x="9011" y="16373"/>
                </a:lnTo>
                <a:lnTo>
                  <a:pt x="8969" y="16748"/>
                </a:lnTo>
                <a:lnTo>
                  <a:pt x="8948" y="17103"/>
                </a:lnTo>
                <a:lnTo>
                  <a:pt x="5882" y="17124"/>
                </a:lnTo>
                <a:lnTo>
                  <a:pt x="4402" y="17144"/>
                </a:lnTo>
                <a:lnTo>
                  <a:pt x="4339" y="16894"/>
                </a:lnTo>
                <a:lnTo>
                  <a:pt x="4256" y="16665"/>
                </a:lnTo>
                <a:lnTo>
                  <a:pt x="4151" y="16456"/>
                </a:lnTo>
                <a:lnTo>
                  <a:pt x="4005" y="16248"/>
                </a:lnTo>
                <a:lnTo>
                  <a:pt x="3922" y="16143"/>
                </a:lnTo>
                <a:lnTo>
                  <a:pt x="3838" y="16039"/>
                </a:lnTo>
                <a:lnTo>
                  <a:pt x="3609" y="15851"/>
                </a:lnTo>
                <a:lnTo>
                  <a:pt x="3359" y="15726"/>
                </a:lnTo>
                <a:lnTo>
                  <a:pt x="3088" y="15622"/>
                </a:lnTo>
                <a:lnTo>
                  <a:pt x="2921" y="15580"/>
                </a:lnTo>
                <a:lnTo>
                  <a:pt x="2754" y="15559"/>
                </a:lnTo>
                <a:lnTo>
                  <a:pt x="2504" y="15497"/>
                </a:lnTo>
                <a:lnTo>
                  <a:pt x="2232" y="15476"/>
                </a:lnTo>
                <a:lnTo>
                  <a:pt x="1961" y="15455"/>
                </a:lnTo>
                <a:lnTo>
                  <a:pt x="1711" y="15476"/>
                </a:lnTo>
                <a:lnTo>
                  <a:pt x="1544" y="15497"/>
                </a:lnTo>
                <a:lnTo>
                  <a:pt x="1377" y="15518"/>
                </a:lnTo>
                <a:lnTo>
                  <a:pt x="1231" y="15559"/>
                </a:lnTo>
                <a:lnTo>
                  <a:pt x="1064" y="15622"/>
                </a:lnTo>
                <a:lnTo>
                  <a:pt x="918" y="15705"/>
                </a:lnTo>
                <a:lnTo>
                  <a:pt x="793" y="15789"/>
                </a:lnTo>
                <a:lnTo>
                  <a:pt x="647" y="15893"/>
                </a:lnTo>
                <a:lnTo>
                  <a:pt x="543" y="16018"/>
                </a:lnTo>
                <a:lnTo>
                  <a:pt x="355" y="16227"/>
                </a:lnTo>
                <a:lnTo>
                  <a:pt x="230" y="16456"/>
                </a:lnTo>
                <a:lnTo>
                  <a:pt x="126" y="16686"/>
                </a:lnTo>
                <a:lnTo>
                  <a:pt x="42" y="16936"/>
                </a:lnTo>
                <a:lnTo>
                  <a:pt x="1" y="17186"/>
                </a:lnTo>
                <a:lnTo>
                  <a:pt x="1" y="17457"/>
                </a:lnTo>
                <a:lnTo>
                  <a:pt x="22" y="17708"/>
                </a:lnTo>
                <a:lnTo>
                  <a:pt x="84" y="17979"/>
                </a:lnTo>
                <a:lnTo>
                  <a:pt x="126" y="18125"/>
                </a:lnTo>
                <a:lnTo>
                  <a:pt x="168" y="18292"/>
                </a:lnTo>
                <a:lnTo>
                  <a:pt x="209" y="18438"/>
                </a:lnTo>
                <a:lnTo>
                  <a:pt x="293" y="18584"/>
                </a:lnTo>
                <a:lnTo>
                  <a:pt x="376" y="18730"/>
                </a:lnTo>
                <a:lnTo>
                  <a:pt x="480" y="18855"/>
                </a:lnTo>
                <a:lnTo>
                  <a:pt x="585" y="18980"/>
                </a:lnTo>
                <a:lnTo>
                  <a:pt x="689" y="19084"/>
                </a:lnTo>
                <a:lnTo>
                  <a:pt x="814" y="19188"/>
                </a:lnTo>
                <a:lnTo>
                  <a:pt x="960" y="19293"/>
                </a:lnTo>
                <a:lnTo>
                  <a:pt x="1085" y="19355"/>
                </a:lnTo>
                <a:lnTo>
                  <a:pt x="1231" y="19439"/>
                </a:lnTo>
                <a:lnTo>
                  <a:pt x="1544" y="19543"/>
                </a:lnTo>
                <a:lnTo>
                  <a:pt x="1857" y="19585"/>
                </a:lnTo>
                <a:lnTo>
                  <a:pt x="2170" y="19606"/>
                </a:lnTo>
                <a:lnTo>
                  <a:pt x="2504" y="19585"/>
                </a:lnTo>
                <a:lnTo>
                  <a:pt x="2775" y="19543"/>
                </a:lnTo>
                <a:lnTo>
                  <a:pt x="3067" y="19460"/>
                </a:lnTo>
                <a:lnTo>
                  <a:pt x="3317" y="19334"/>
                </a:lnTo>
                <a:lnTo>
                  <a:pt x="3567" y="19188"/>
                </a:lnTo>
                <a:lnTo>
                  <a:pt x="3818" y="19063"/>
                </a:lnTo>
                <a:lnTo>
                  <a:pt x="4026" y="18876"/>
                </a:lnTo>
                <a:lnTo>
                  <a:pt x="4193" y="18709"/>
                </a:lnTo>
                <a:lnTo>
                  <a:pt x="4318" y="18521"/>
                </a:lnTo>
                <a:lnTo>
                  <a:pt x="4402" y="18333"/>
                </a:lnTo>
                <a:lnTo>
                  <a:pt x="4464" y="18104"/>
                </a:lnTo>
                <a:lnTo>
                  <a:pt x="7905" y="18584"/>
                </a:lnTo>
                <a:lnTo>
                  <a:pt x="9011" y="18730"/>
                </a:lnTo>
                <a:lnTo>
                  <a:pt x="9053" y="19063"/>
                </a:lnTo>
                <a:lnTo>
                  <a:pt x="9115" y="19397"/>
                </a:lnTo>
                <a:lnTo>
                  <a:pt x="9282" y="20064"/>
                </a:lnTo>
                <a:lnTo>
                  <a:pt x="9470" y="20690"/>
                </a:lnTo>
                <a:lnTo>
                  <a:pt x="9720" y="21316"/>
                </a:lnTo>
                <a:lnTo>
                  <a:pt x="9616" y="21378"/>
                </a:lnTo>
                <a:lnTo>
                  <a:pt x="6800" y="22859"/>
                </a:lnTo>
                <a:lnTo>
                  <a:pt x="5507" y="23548"/>
                </a:lnTo>
                <a:lnTo>
                  <a:pt x="5340" y="23360"/>
                </a:lnTo>
                <a:lnTo>
                  <a:pt x="5152" y="23193"/>
                </a:lnTo>
                <a:lnTo>
                  <a:pt x="4944" y="23047"/>
                </a:lnTo>
                <a:lnTo>
                  <a:pt x="4735" y="22943"/>
                </a:lnTo>
                <a:lnTo>
                  <a:pt x="4610" y="22880"/>
                </a:lnTo>
                <a:lnTo>
                  <a:pt x="4485" y="22838"/>
                </a:lnTo>
                <a:lnTo>
                  <a:pt x="4214" y="22776"/>
                </a:lnTo>
                <a:lnTo>
                  <a:pt x="3922" y="22776"/>
                </a:lnTo>
                <a:lnTo>
                  <a:pt x="3630" y="22797"/>
                </a:lnTo>
                <a:lnTo>
                  <a:pt x="3463" y="22838"/>
                </a:lnTo>
                <a:lnTo>
                  <a:pt x="3317" y="22901"/>
                </a:lnTo>
                <a:lnTo>
                  <a:pt x="3046" y="22964"/>
                </a:lnTo>
                <a:lnTo>
                  <a:pt x="2796" y="23068"/>
                </a:lnTo>
                <a:lnTo>
                  <a:pt x="2566" y="23172"/>
                </a:lnTo>
                <a:lnTo>
                  <a:pt x="2337" y="23297"/>
                </a:lnTo>
                <a:lnTo>
                  <a:pt x="2191" y="23402"/>
                </a:lnTo>
                <a:lnTo>
                  <a:pt x="2066" y="23506"/>
                </a:lnTo>
                <a:lnTo>
                  <a:pt x="1961" y="23610"/>
                </a:lnTo>
                <a:lnTo>
                  <a:pt x="1836" y="23735"/>
                </a:lnTo>
                <a:lnTo>
                  <a:pt x="1753" y="23881"/>
                </a:lnTo>
                <a:lnTo>
                  <a:pt x="1669" y="24006"/>
                </a:lnTo>
                <a:lnTo>
                  <a:pt x="1607" y="24173"/>
                </a:lnTo>
                <a:lnTo>
                  <a:pt x="1544" y="24319"/>
                </a:lnTo>
                <a:lnTo>
                  <a:pt x="1482" y="24590"/>
                </a:lnTo>
                <a:lnTo>
                  <a:pt x="1461" y="24862"/>
                </a:lnTo>
                <a:lnTo>
                  <a:pt x="1482" y="25112"/>
                </a:lnTo>
                <a:lnTo>
                  <a:pt x="1544" y="25383"/>
                </a:lnTo>
                <a:lnTo>
                  <a:pt x="1628" y="25612"/>
                </a:lnTo>
                <a:lnTo>
                  <a:pt x="1732" y="25863"/>
                </a:lnTo>
                <a:lnTo>
                  <a:pt x="1878" y="26071"/>
                </a:lnTo>
                <a:lnTo>
                  <a:pt x="2045" y="26280"/>
                </a:lnTo>
                <a:lnTo>
                  <a:pt x="2149" y="26405"/>
                </a:lnTo>
                <a:lnTo>
                  <a:pt x="2253" y="26509"/>
                </a:lnTo>
                <a:lnTo>
                  <a:pt x="2378" y="26634"/>
                </a:lnTo>
                <a:lnTo>
                  <a:pt x="2504" y="26718"/>
                </a:lnTo>
                <a:lnTo>
                  <a:pt x="2650" y="26801"/>
                </a:lnTo>
                <a:lnTo>
                  <a:pt x="2796" y="26885"/>
                </a:lnTo>
                <a:lnTo>
                  <a:pt x="2962" y="26947"/>
                </a:lnTo>
                <a:lnTo>
                  <a:pt x="3108" y="26989"/>
                </a:lnTo>
                <a:lnTo>
                  <a:pt x="3275" y="27031"/>
                </a:lnTo>
                <a:lnTo>
                  <a:pt x="3421" y="27031"/>
                </a:lnTo>
                <a:lnTo>
                  <a:pt x="3588" y="27051"/>
                </a:lnTo>
                <a:lnTo>
                  <a:pt x="3734" y="27031"/>
                </a:lnTo>
                <a:lnTo>
                  <a:pt x="4068" y="26989"/>
                </a:lnTo>
                <a:lnTo>
                  <a:pt x="4360" y="26905"/>
                </a:lnTo>
                <a:lnTo>
                  <a:pt x="4673" y="26759"/>
                </a:lnTo>
                <a:lnTo>
                  <a:pt x="4944" y="26593"/>
                </a:lnTo>
                <a:lnTo>
                  <a:pt x="5173" y="26426"/>
                </a:lnTo>
                <a:lnTo>
                  <a:pt x="5361" y="26217"/>
                </a:lnTo>
                <a:lnTo>
                  <a:pt x="5549" y="25988"/>
                </a:lnTo>
                <a:lnTo>
                  <a:pt x="5716" y="25758"/>
                </a:lnTo>
                <a:lnTo>
                  <a:pt x="5862" y="25529"/>
                </a:lnTo>
                <a:lnTo>
                  <a:pt x="5966" y="25258"/>
                </a:lnTo>
                <a:lnTo>
                  <a:pt x="6028" y="25049"/>
                </a:lnTo>
                <a:lnTo>
                  <a:pt x="6049" y="24820"/>
                </a:lnTo>
                <a:lnTo>
                  <a:pt x="6049" y="24611"/>
                </a:lnTo>
                <a:lnTo>
                  <a:pt x="5987" y="24382"/>
                </a:lnTo>
                <a:lnTo>
                  <a:pt x="9282" y="23214"/>
                </a:lnTo>
                <a:lnTo>
                  <a:pt x="10513" y="22755"/>
                </a:lnTo>
                <a:lnTo>
                  <a:pt x="10888" y="23297"/>
                </a:lnTo>
                <a:lnTo>
                  <a:pt x="11305" y="23777"/>
                </a:lnTo>
                <a:lnTo>
                  <a:pt x="11743" y="24257"/>
                </a:lnTo>
                <a:lnTo>
                  <a:pt x="12223" y="24695"/>
                </a:lnTo>
                <a:lnTo>
                  <a:pt x="12077" y="24903"/>
                </a:lnTo>
                <a:lnTo>
                  <a:pt x="10262" y="27510"/>
                </a:lnTo>
                <a:lnTo>
                  <a:pt x="9428" y="28741"/>
                </a:lnTo>
                <a:lnTo>
                  <a:pt x="9199" y="28657"/>
                </a:lnTo>
                <a:lnTo>
                  <a:pt x="8948" y="28595"/>
                </a:lnTo>
                <a:lnTo>
                  <a:pt x="8719" y="28553"/>
                </a:lnTo>
                <a:lnTo>
                  <a:pt x="8469" y="28532"/>
                </a:lnTo>
                <a:lnTo>
                  <a:pt x="8323" y="28532"/>
                </a:lnTo>
                <a:lnTo>
                  <a:pt x="8197" y="28553"/>
                </a:lnTo>
                <a:lnTo>
                  <a:pt x="7926" y="28637"/>
                </a:lnTo>
                <a:lnTo>
                  <a:pt x="7655" y="28762"/>
                </a:lnTo>
                <a:lnTo>
                  <a:pt x="7426" y="28929"/>
                </a:lnTo>
                <a:lnTo>
                  <a:pt x="7301" y="29033"/>
                </a:lnTo>
                <a:lnTo>
                  <a:pt x="7176" y="29158"/>
                </a:lnTo>
                <a:lnTo>
                  <a:pt x="6988" y="29346"/>
                </a:lnTo>
                <a:lnTo>
                  <a:pt x="6800" y="29533"/>
                </a:lnTo>
                <a:lnTo>
                  <a:pt x="6654" y="29763"/>
                </a:lnTo>
                <a:lnTo>
                  <a:pt x="6508" y="29971"/>
                </a:lnTo>
                <a:lnTo>
                  <a:pt x="6425" y="30117"/>
                </a:lnTo>
                <a:lnTo>
                  <a:pt x="6362" y="30263"/>
                </a:lnTo>
                <a:lnTo>
                  <a:pt x="6300" y="30430"/>
                </a:lnTo>
                <a:lnTo>
                  <a:pt x="6279" y="30576"/>
                </a:lnTo>
                <a:lnTo>
                  <a:pt x="6237" y="30743"/>
                </a:lnTo>
                <a:lnTo>
                  <a:pt x="6237" y="30910"/>
                </a:lnTo>
                <a:lnTo>
                  <a:pt x="6237" y="31077"/>
                </a:lnTo>
                <a:lnTo>
                  <a:pt x="6279" y="31244"/>
                </a:lnTo>
                <a:lnTo>
                  <a:pt x="6341" y="31515"/>
                </a:lnTo>
                <a:lnTo>
                  <a:pt x="6446" y="31744"/>
                </a:lnTo>
                <a:lnTo>
                  <a:pt x="6592" y="31974"/>
                </a:lnTo>
                <a:lnTo>
                  <a:pt x="6758" y="32182"/>
                </a:lnTo>
                <a:lnTo>
                  <a:pt x="6946" y="32349"/>
                </a:lnTo>
                <a:lnTo>
                  <a:pt x="7155" y="32516"/>
                </a:lnTo>
                <a:lnTo>
                  <a:pt x="7384" y="32641"/>
                </a:lnTo>
                <a:lnTo>
                  <a:pt x="7613" y="32745"/>
                </a:lnTo>
                <a:lnTo>
                  <a:pt x="7759" y="32808"/>
                </a:lnTo>
                <a:lnTo>
                  <a:pt x="7926" y="32850"/>
                </a:lnTo>
                <a:lnTo>
                  <a:pt x="8072" y="32891"/>
                </a:lnTo>
                <a:lnTo>
                  <a:pt x="8239" y="32912"/>
                </a:lnTo>
                <a:lnTo>
                  <a:pt x="8406" y="32933"/>
                </a:lnTo>
                <a:lnTo>
                  <a:pt x="8573" y="32933"/>
                </a:lnTo>
                <a:lnTo>
                  <a:pt x="8719" y="32912"/>
                </a:lnTo>
                <a:lnTo>
                  <a:pt x="8886" y="32891"/>
                </a:lnTo>
                <a:lnTo>
                  <a:pt x="9032" y="32850"/>
                </a:lnTo>
                <a:lnTo>
                  <a:pt x="9199" y="32787"/>
                </a:lnTo>
                <a:lnTo>
                  <a:pt x="9345" y="32725"/>
                </a:lnTo>
                <a:lnTo>
                  <a:pt x="9470" y="32641"/>
                </a:lnTo>
                <a:lnTo>
                  <a:pt x="9741" y="32453"/>
                </a:lnTo>
                <a:lnTo>
                  <a:pt x="9970" y="32224"/>
                </a:lnTo>
                <a:lnTo>
                  <a:pt x="10158" y="31974"/>
                </a:lnTo>
                <a:lnTo>
                  <a:pt x="10325" y="31682"/>
                </a:lnTo>
                <a:lnTo>
                  <a:pt x="10450" y="31431"/>
                </a:lnTo>
                <a:lnTo>
                  <a:pt x="10533" y="31160"/>
                </a:lnTo>
                <a:lnTo>
                  <a:pt x="10596" y="30889"/>
                </a:lnTo>
                <a:lnTo>
                  <a:pt x="10638" y="30597"/>
                </a:lnTo>
                <a:lnTo>
                  <a:pt x="10638" y="30326"/>
                </a:lnTo>
                <a:lnTo>
                  <a:pt x="10638" y="30034"/>
                </a:lnTo>
                <a:lnTo>
                  <a:pt x="10575" y="29805"/>
                </a:lnTo>
                <a:lnTo>
                  <a:pt x="10513" y="29596"/>
                </a:lnTo>
                <a:lnTo>
                  <a:pt x="10387" y="29408"/>
                </a:lnTo>
                <a:lnTo>
                  <a:pt x="10262" y="29241"/>
                </a:lnTo>
                <a:lnTo>
                  <a:pt x="12619" y="26697"/>
                </a:lnTo>
                <a:lnTo>
                  <a:pt x="13579" y="25654"/>
                </a:lnTo>
                <a:lnTo>
                  <a:pt x="14142" y="25946"/>
                </a:lnTo>
                <a:lnTo>
                  <a:pt x="14705" y="26217"/>
                </a:lnTo>
                <a:lnTo>
                  <a:pt x="15310" y="26447"/>
                </a:lnTo>
                <a:lnTo>
                  <a:pt x="15915" y="26613"/>
                </a:lnTo>
                <a:lnTo>
                  <a:pt x="15873" y="26905"/>
                </a:lnTo>
                <a:lnTo>
                  <a:pt x="15477" y="30055"/>
                </a:lnTo>
                <a:lnTo>
                  <a:pt x="15289" y="31515"/>
                </a:lnTo>
                <a:lnTo>
                  <a:pt x="15059" y="31557"/>
                </a:lnTo>
                <a:lnTo>
                  <a:pt x="14809" y="31619"/>
                </a:lnTo>
                <a:lnTo>
                  <a:pt x="14580" y="31682"/>
                </a:lnTo>
                <a:lnTo>
                  <a:pt x="14350" y="31786"/>
                </a:lnTo>
                <a:lnTo>
                  <a:pt x="14246" y="31849"/>
                </a:lnTo>
                <a:lnTo>
                  <a:pt x="14121" y="31932"/>
                </a:lnTo>
                <a:lnTo>
                  <a:pt x="13912" y="32141"/>
                </a:lnTo>
                <a:lnTo>
                  <a:pt x="13745" y="32370"/>
                </a:lnTo>
                <a:lnTo>
                  <a:pt x="13620" y="32620"/>
                </a:lnTo>
                <a:lnTo>
                  <a:pt x="13558" y="32766"/>
                </a:lnTo>
                <a:lnTo>
                  <a:pt x="13495" y="32933"/>
                </a:lnTo>
                <a:lnTo>
                  <a:pt x="13412" y="33183"/>
                </a:lnTo>
                <a:lnTo>
                  <a:pt x="13349" y="33455"/>
                </a:lnTo>
                <a:lnTo>
                  <a:pt x="13307" y="33705"/>
                </a:lnTo>
                <a:lnTo>
                  <a:pt x="13287" y="33976"/>
                </a:lnTo>
                <a:lnTo>
                  <a:pt x="13266" y="34143"/>
                </a:lnTo>
                <a:lnTo>
                  <a:pt x="13287" y="34310"/>
                </a:lnTo>
                <a:lnTo>
                  <a:pt x="13307" y="34456"/>
                </a:lnTo>
                <a:lnTo>
                  <a:pt x="13349" y="34623"/>
                </a:lnTo>
                <a:lnTo>
                  <a:pt x="13412" y="34769"/>
                </a:lnTo>
                <a:lnTo>
                  <a:pt x="13474" y="34935"/>
                </a:lnTo>
                <a:lnTo>
                  <a:pt x="13558" y="35061"/>
                </a:lnTo>
                <a:lnTo>
                  <a:pt x="13662" y="35207"/>
                </a:lnTo>
                <a:lnTo>
                  <a:pt x="13850" y="35394"/>
                </a:lnTo>
                <a:lnTo>
                  <a:pt x="14037" y="35582"/>
                </a:lnTo>
                <a:lnTo>
                  <a:pt x="14267" y="35707"/>
                </a:lnTo>
                <a:lnTo>
                  <a:pt x="14517" y="35811"/>
                </a:lnTo>
                <a:lnTo>
                  <a:pt x="14767" y="35895"/>
                </a:lnTo>
                <a:lnTo>
                  <a:pt x="15018" y="35916"/>
                </a:lnTo>
                <a:lnTo>
                  <a:pt x="15289" y="35937"/>
                </a:lnTo>
                <a:lnTo>
                  <a:pt x="15539" y="35916"/>
                </a:lnTo>
                <a:lnTo>
                  <a:pt x="15706" y="35895"/>
                </a:lnTo>
                <a:lnTo>
                  <a:pt x="15852" y="35874"/>
                </a:lnTo>
                <a:lnTo>
                  <a:pt x="16019" y="35832"/>
                </a:lnTo>
                <a:lnTo>
                  <a:pt x="16165" y="35791"/>
                </a:lnTo>
                <a:lnTo>
                  <a:pt x="16332" y="35728"/>
                </a:lnTo>
                <a:lnTo>
                  <a:pt x="16478" y="35645"/>
                </a:lnTo>
                <a:lnTo>
                  <a:pt x="16603" y="35561"/>
                </a:lnTo>
                <a:lnTo>
                  <a:pt x="16728" y="35457"/>
                </a:lnTo>
                <a:lnTo>
                  <a:pt x="16853" y="35353"/>
                </a:lnTo>
                <a:lnTo>
                  <a:pt x="16957" y="35227"/>
                </a:lnTo>
                <a:lnTo>
                  <a:pt x="17062" y="35102"/>
                </a:lnTo>
                <a:lnTo>
                  <a:pt x="17145" y="34977"/>
                </a:lnTo>
                <a:lnTo>
                  <a:pt x="17291" y="34685"/>
                </a:lnTo>
                <a:lnTo>
                  <a:pt x="17395" y="34372"/>
                </a:lnTo>
                <a:lnTo>
                  <a:pt x="17437" y="34059"/>
                </a:lnTo>
                <a:lnTo>
                  <a:pt x="17458" y="33726"/>
                </a:lnTo>
                <a:lnTo>
                  <a:pt x="17458" y="33455"/>
                </a:lnTo>
                <a:lnTo>
                  <a:pt x="17395" y="33163"/>
                </a:lnTo>
                <a:lnTo>
                  <a:pt x="17333" y="32891"/>
                </a:lnTo>
                <a:lnTo>
                  <a:pt x="17229" y="32620"/>
                </a:lnTo>
                <a:lnTo>
                  <a:pt x="17103" y="32370"/>
                </a:lnTo>
                <a:lnTo>
                  <a:pt x="16978" y="32120"/>
                </a:lnTo>
                <a:lnTo>
                  <a:pt x="16832" y="31953"/>
                </a:lnTo>
                <a:lnTo>
                  <a:pt x="16665" y="31807"/>
                </a:lnTo>
                <a:lnTo>
                  <a:pt x="16478" y="31682"/>
                </a:lnTo>
                <a:lnTo>
                  <a:pt x="16269" y="31598"/>
                </a:lnTo>
                <a:lnTo>
                  <a:pt x="17187" y="28240"/>
                </a:lnTo>
                <a:lnTo>
                  <a:pt x="17562" y="26905"/>
                </a:lnTo>
                <a:lnTo>
                  <a:pt x="17938" y="26926"/>
                </a:lnTo>
                <a:lnTo>
                  <a:pt x="18292" y="26926"/>
                </a:lnTo>
                <a:lnTo>
                  <a:pt x="18751" y="26905"/>
                </a:lnTo>
                <a:lnTo>
                  <a:pt x="19231" y="26885"/>
                </a:lnTo>
                <a:lnTo>
                  <a:pt x="19669" y="26822"/>
                </a:lnTo>
                <a:lnTo>
                  <a:pt x="20128" y="26739"/>
                </a:lnTo>
                <a:lnTo>
                  <a:pt x="20190" y="26926"/>
                </a:lnTo>
                <a:lnTo>
                  <a:pt x="21296" y="29909"/>
                </a:lnTo>
                <a:lnTo>
                  <a:pt x="21796" y="31306"/>
                </a:lnTo>
                <a:lnTo>
                  <a:pt x="21588" y="31431"/>
                </a:lnTo>
                <a:lnTo>
                  <a:pt x="21400" y="31598"/>
                </a:lnTo>
                <a:lnTo>
                  <a:pt x="21233" y="31765"/>
                </a:lnTo>
                <a:lnTo>
                  <a:pt x="21087" y="31953"/>
                </a:lnTo>
                <a:lnTo>
                  <a:pt x="21004" y="32078"/>
                </a:lnTo>
                <a:lnTo>
                  <a:pt x="20941" y="32203"/>
                </a:lnTo>
                <a:lnTo>
                  <a:pt x="20858" y="32474"/>
                </a:lnTo>
                <a:lnTo>
                  <a:pt x="20816" y="32766"/>
                </a:lnTo>
                <a:lnTo>
                  <a:pt x="20795" y="33037"/>
                </a:lnTo>
                <a:lnTo>
                  <a:pt x="20816" y="33204"/>
                </a:lnTo>
                <a:lnTo>
                  <a:pt x="20858" y="33371"/>
                </a:lnTo>
                <a:lnTo>
                  <a:pt x="20899" y="33642"/>
                </a:lnTo>
                <a:lnTo>
                  <a:pt x="20962" y="33893"/>
                </a:lnTo>
                <a:lnTo>
                  <a:pt x="21024" y="34164"/>
                </a:lnTo>
                <a:lnTo>
                  <a:pt x="21129" y="34393"/>
                </a:lnTo>
                <a:lnTo>
                  <a:pt x="21191" y="34539"/>
                </a:lnTo>
                <a:lnTo>
                  <a:pt x="21296" y="34685"/>
                </a:lnTo>
                <a:lnTo>
                  <a:pt x="21379" y="34831"/>
                </a:lnTo>
                <a:lnTo>
                  <a:pt x="21483" y="34935"/>
                </a:lnTo>
                <a:lnTo>
                  <a:pt x="21608" y="35061"/>
                </a:lnTo>
                <a:lnTo>
                  <a:pt x="21734" y="35165"/>
                </a:lnTo>
                <a:lnTo>
                  <a:pt x="21880" y="35248"/>
                </a:lnTo>
                <a:lnTo>
                  <a:pt x="22026" y="35311"/>
                </a:lnTo>
                <a:lnTo>
                  <a:pt x="22297" y="35415"/>
                </a:lnTo>
                <a:lnTo>
                  <a:pt x="22547" y="35457"/>
                </a:lnTo>
                <a:lnTo>
                  <a:pt x="22818" y="35478"/>
                </a:lnTo>
                <a:lnTo>
                  <a:pt x="23068" y="35457"/>
                </a:lnTo>
                <a:lnTo>
                  <a:pt x="23319" y="35415"/>
                </a:lnTo>
                <a:lnTo>
                  <a:pt x="23569" y="35332"/>
                </a:lnTo>
                <a:lnTo>
                  <a:pt x="23819" y="35227"/>
                </a:lnTo>
                <a:lnTo>
                  <a:pt x="24028" y="35081"/>
                </a:lnTo>
                <a:lnTo>
                  <a:pt x="24174" y="34998"/>
                </a:lnTo>
                <a:lnTo>
                  <a:pt x="24299" y="34894"/>
                </a:lnTo>
                <a:lnTo>
                  <a:pt x="24424" y="34789"/>
                </a:lnTo>
                <a:lnTo>
                  <a:pt x="24528" y="34685"/>
                </a:lnTo>
                <a:lnTo>
                  <a:pt x="24633" y="34560"/>
                </a:lnTo>
                <a:lnTo>
                  <a:pt x="24737" y="34414"/>
                </a:lnTo>
                <a:lnTo>
                  <a:pt x="24820" y="34268"/>
                </a:lnTo>
                <a:lnTo>
                  <a:pt x="24883" y="34122"/>
                </a:lnTo>
                <a:lnTo>
                  <a:pt x="24925" y="33976"/>
                </a:lnTo>
                <a:lnTo>
                  <a:pt x="24966" y="33830"/>
                </a:lnTo>
                <a:lnTo>
                  <a:pt x="25008" y="33663"/>
                </a:lnTo>
                <a:lnTo>
                  <a:pt x="25008" y="33517"/>
                </a:lnTo>
                <a:lnTo>
                  <a:pt x="25008" y="33183"/>
                </a:lnTo>
                <a:lnTo>
                  <a:pt x="24966" y="32871"/>
                </a:lnTo>
                <a:lnTo>
                  <a:pt x="24862" y="32558"/>
                </a:lnTo>
                <a:lnTo>
                  <a:pt x="24737" y="32245"/>
                </a:lnTo>
                <a:lnTo>
                  <a:pt x="24591" y="32015"/>
                </a:lnTo>
                <a:lnTo>
                  <a:pt x="24424" y="31786"/>
                </a:lnTo>
                <a:lnTo>
                  <a:pt x="24236" y="31577"/>
                </a:lnTo>
                <a:lnTo>
                  <a:pt x="24007" y="31390"/>
                </a:lnTo>
                <a:lnTo>
                  <a:pt x="23798" y="31202"/>
                </a:lnTo>
                <a:lnTo>
                  <a:pt x="23569" y="31056"/>
                </a:lnTo>
                <a:lnTo>
                  <a:pt x="23340" y="30973"/>
                </a:lnTo>
                <a:lnTo>
                  <a:pt x="23131" y="30910"/>
                </a:lnTo>
                <a:lnTo>
                  <a:pt x="22902" y="30889"/>
                </a:lnTo>
                <a:lnTo>
                  <a:pt x="22693" y="30910"/>
                </a:lnTo>
                <a:lnTo>
                  <a:pt x="21963" y="27510"/>
                </a:lnTo>
                <a:lnTo>
                  <a:pt x="21713" y="26280"/>
                </a:lnTo>
                <a:lnTo>
                  <a:pt x="22318" y="26009"/>
                </a:lnTo>
                <a:lnTo>
                  <a:pt x="22922" y="25717"/>
                </a:lnTo>
                <a:lnTo>
                  <a:pt x="23486" y="25362"/>
                </a:lnTo>
                <a:lnTo>
                  <a:pt x="24028" y="24966"/>
                </a:lnTo>
                <a:lnTo>
                  <a:pt x="26364" y="27114"/>
                </a:lnTo>
                <a:lnTo>
                  <a:pt x="27469" y="28094"/>
                </a:lnTo>
                <a:lnTo>
                  <a:pt x="27344" y="28324"/>
                </a:lnTo>
                <a:lnTo>
                  <a:pt x="27240" y="28553"/>
                </a:lnTo>
                <a:lnTo>
                  <a:pt x="27177" y="28783"/>
                </a:lnTo>
                <a:lnTo>
                  <a:pt x="27136" y="29012"/>
                </a:lnTo>
                <a:lnTo>
                  <a:pt x="27115" y="29158"/>
                </a:lnTo>
                <a:lnTo>
                  <a:pt x="27115" y="29304"/>
                </a:lnTo>
                <a:lnTo>
                  <a:pt x="27156" y="29575"/>
                </a:lnTo>
                <a:lnTo>
                  <a:pt x="27261" y="29846"/>
                </a:lnTo>
                <a:lnTo>
                  <a:pt x="27386" y="30097"/>
                </a:lnTo>
                <a:lnTo>
                  <a:pt x="27469" y="30243"/>
                </a:lnTo>
                <a:lnTo>
                  <a:pt x="27574" y="30389"/>
                </a:lnTo>
                <a:lnTo>
                  <a:pt x="27740" y="30597"/>
                </a:lnTo>
                <a:lnTo>
                  <a:pt x="27907" y="30806"/>
                </a:lnTo>
                <a:lnTo>
                  <a:pt x="28095" y="30993"/>
                </a:lnTo>
                <a:lnTo>
                  <a:pt x="28304" y="31160"/>
                </a:lnTo>
                <a:lnTo>
                  <a:pt x="28429" y="31265"/>
                </a:lnTo>
                <a:lnTo>
                  <a:pt x="28575" y="31348"/>
                </a:lnTo>
                <a:lnTo>
                  <a:pt x="28721" y="31411"/>
                </a:lnTo>
                <a:lnTo>
                  <a:pt x="28867" y="31473"/>
                </a:lnTo>
                <a:lnTo>
                  <a:pt x="29034" y="31515"/>
                </a:lnTo>
                <a:lnTo>
                  <a:pt x="29180" y="31557"/>
                </a:lnTo>
                <a:lnTo>
                  <a:pt x="29513" y="31557"/>
                </a:lnTo>
                <a:lnTo>
                  <a:pt x="29784" y="31536"/>
                </a:lnTo>
                <a:lnTo>
                  <a:pt x="30056" y="31452"/>
                </a:lnTo>
                <a:lnTo>
                  <a:pt x="30285" y="31348"/>
                </a:lnTo>
                <a:lnTo>
                  <a:pt x="30514" y="31223"/>
                </a:lnTo>
                <a:lnTo>
                  <a:pt x="30723" y="31056"/>
                </a:lnTo>
                <a:lnTo>
                  <a:pt x="30890" y="30868"/>
                </a:lnTo>
                <a:lnTo>
                  <a:pt x="31057" y="30660"/>
                </a:lnTo>
                <a:lnTo>
                  <a:pt x="31182" y="30430"/>
                </a:lnTo>
                <a:lnTo>
                  <a:pt x="31265" y="30284"/>
                </a:lnTo>
                <a:lnTo>
                  <a:pt x="31349" y="30138"/>
                </a:lnTo>
                <a:lnTo>
                  <a:pt x="31411" y="29992"/>
                </a:lnTo>
                <a:lnTo>
                  <a:pt x="31453" y="29846"/>
                </a:lnTo>
                <a:lnTo>
                  <a:pt x="31474" y="29679"/>
                </a:lnTo>
                <a:lnTo>
                  <a:pt x="31495" y="29513"/>
                </a:lnTo>
                <a:lnTo>
                  <a:pt x="31515" y="29346"/>
                </a:lnTo>
                <a:lnTo>
                  <a:pt x="31495" y="29200"/>
                </a:lnTo>
                <a:lnTo>
                  <a:pt x="31474" y="29033"/>
                </a:lnTo>
                <a:lnTo>
                  <a:pt x="31453" y="28887"/>
                </a:lnTo>
                <a:lnTo>
                  <a:pt x="31390" y="28720"/>
                </a:lnTo>
                <a:lnTo>
                  <a:pt x="31328" y="28574"/>
                </a:lnTo>
                <a:lnTo>
                  <a:pt x="31182" y="28303"/>
                </a:lnTo>
                <a:lnTo>
                  <a:pt x="30994" y="28032"/>
                </a:lnTo>
                <a:lnTo>
                  <a:pt x="30765" y="27802"/>
                </a:lnTo>
                <a:lnTo>
                  <a:pt x="30514" y="27594"/>
                </a:lnTo>
                <a:lnTo>
                  <a:pt x="30264" y="27448"/>
                </a:lnTo>
                <a:lnTo>
                  <a:pt x="30014" y="27323"/>
                </a:lnTo>
                <a:lnTo>
                  <a:pt x="29743" y="27218"/>
                </a:lnTo>
                <a:lnTo>
                  <a:pt x="29472" y="27156"/>
                </a:lnTo>
                <a:lnTo>
                  <a:pt x="29200" y="27093"/>
                </a:lnTo>
                <a:lnTo>
                  <a:pt x="28908" y="27072"/>
                </a:lnTo>
                <a:lnTo>
                  <a:pt x="28679" y="27093"/>
                </a:lnTo>
                <a:lnTo>
                  <a:pt x="28470" y="27156"/>
                </a:lnTo>
                <a:lnTo>
                  <a:pt x="28262" y="27239"/>
                </a:lnTo>
                <a:lnTo>
                  <a:pt x="28074" y="27343"/>
                </a:lnTo>
                <a:lnTo>
                  <a:pt x="25863" y="24653"/>
                </a:lnTo>
                <a:lnTo>
                  <a:pt x="25217" y="23860"/>
                </a:lnTo>
                <a:lnTo>
                  <a:pt x="25446" y="23610"/>
                </a:lnTo>
                <a:lnTo>
                  <a:pt x="25676" y="23339"/>
                </a:lnTo>
                <a:lnTo>
                  <a:pt x="25884" y="23047"/>
                </a:lnTo>
                <a:lnTo>
                  <a:pt x="26072" y="22755"/>
                </a:lnTo>
                <a:lnTo>
                  <a:pt x="26280" y="22463"/>
                </a:lnTo>
                <a:lnTo>
                  <a:pt x="26447" y="22150"/>
                </a:lnTo>
                <a:lnTo>
                  <a:pt x="26614" y="21837"/>
                </a:lnTo>
                <a:lnTo>
                  <a:pt x="26781" y="21524"/>
                </a:lnTo>
                <a:lnTo>
                  <a:pt x="29597" y="22275"/>
                </a:lnTo>
                <a:lnTo>
                  <a:pt x="31015" y="22651"/>
                </a:lnTo>
                <a:lnTo>
                  <a:pt x="31015" y="22901"/>
                </a:lnTo>
                <a:lnTo>
                  <a:pt x="31036" y="23151"/>
                </a:lnTo>
                <a:lnTo>
                  <a:pt x="31077" y="23402"/>
                </a:lnTo>
                <a:lnTo>
                  <a:pt x="31140" y="23631"/>
                </a:lnTo>
                <a:lnTo>
                  <a:pt x="31203" y="23756"/>
                </a:lnTo>
                <a:lnTo>
                  <a:pt x="31265" y="23881"/>
                </a:lnTo>
                <a:lnTo>
                  <a:pt x="31432" y="24111"/>
                </a:lnTo>
                <a:lnTo>
                  <a:pt x="31641" y="24298"/>
                </a:lnTo>
                <a:lnTo>
                  <a:pt x="31870" y="24465"/>
                </a:lnTo>
                <a:lnTo>
                  <a:pt x="32016" y="24549"/>
                </a:lnTo>
                <a:lnTo>
                  <a:pt x="32183" y="24632"/>
                </a:lnTo>
                <a:lnTo>
                  <a:pt x="32412" y="24757"/>
                </a:lnTo>
                <a:lnTo>
                  <a:pt x="32663" y="24841"/>
                </a:lnTo>
                <a:lnTo>
                  <a:pt x="32913" y="24924"/>
                </a:lnTo>
                <a:lnTo>
                  <a:pt x="33163" y="24987"/>
                </a:lnTo>
                <a:lnTo>
                  <a:pt x="33330" y="25008"/>
                </a:lnTo>
                <a:lnTo>
                  <a:pt x="33497" y="25028"/>
                </a:lnTo>
                <a:lnTo>
                  <a:pt x="33664" y="25028"/>
                </a:lnTo>
                <a:lnTo>
                  <a:pt x="33831" y="25008"/>
                </a:lnTo>
                <a:lnTo>
                  <a:pt x="33977" y="24966"/>
                </a:lnTo>
                <a:lnTo>
                  <a:pt x="34143" y="24924"/>
                </a:lnTo>
                <a:lnTo>
                  <a:pt x="34289" y="24862"/>
                </a:lnTo>
                <a:lnTo>
                  <a:pt x="34435" y="24778"/>
                </a:lnTo>
                <a:lnTo>
                  <a:pt x="34665" y="24632"/>
                </a:lnTo>
                <a:lnTo>
                  <a:pt x="34853" y="24444"/>
                </a:lnTo>
                <a:lnTo>
                  <a:pt x="35019" y="24236"/>
                </a:lnTo>
                <a:lnTo>
                  <a:pt x="35165" y="24006"/>
                </a:lnTo>
                <a:lnTo>
                  <a:pt x="35270" y="23777"/>
                </a:lnTo>
                <a:lnTo>
                  <a:pt x="35332" y="23527"/>
                </a:lnTo>
                <a:lnTo>
                  <a:pt x="35374" y="23276"/>
                </a:lnTo>
                <a:lnTo>
                  <a:pt x="35395" y="23005"/>
                </a:lnTo>
                <a:lnTo>
                  <a:pt x="35416" y="22838"/>
                </a:lnTo>
                <a:lnTo>
                  <a:pt x="35395" y="22692"/>
                </a:lnTo>
                <a:lnTo>
                  <a:pt x="35395" y="22526"/>
                </a:lnTo>
                <a:lnTo>
                  <a:pt x="35353" y="22359"/>
                </a:lnTo>
                <a:lnTo>
                  <a:pt x="35311" y="22213"/>
                </a:lnTo>
                <a:lnTo>
                  <a:pt x="35249" y="22046"/>
                </a:lnTo>
                <a:lnTo>
                  <a:pt x="35186" y="21900"/>
                </a:lnTo>
                <a:lnTo>
                  <a:pt x="35103" y="21775"/>
                </a:lnTo>
                <a:lnTo>
                  <a:pt x="35019" y="21629"/>
                </a:lnTo>
                <a:lnTo>
                  <a:pt x="34915" y="21504"/>
                </a:lnTo>
                <a:lnTo>
                  <a:pt x="34790" y="21399"/>
                </a:lnTo>
                <a:lnTo>
                  <a:pt x="34686" y="21295"/>
                </a:lnTo>
                <a:lnTo>
                  <a:pt x="34415" y="21107"/>
                </a:lnTo>
                <a:lnTo>
                  <a:pt x="34123" y="20961"/>
                </a:lnTo>
                <a:lnTo>
                  <a:pt x="33810" y="20878"/>
                </a:lnTo>
                <a:lnTo>
                  <a:pt x="33497" y="20794"/>
                </a:lnTo>
                <a:lnTo>
                  <a:pt x="33205" y="20774"/>
                </a:lnTo>
                <a:lnTo>
                  <a:pt x="32913" y="20794"/>
                </a:lnTo>
                <a:lnTo>
                  <a:pt x="32642" y="20836"/>
                </a:lnTo>
                <a:lnTo>
                  <a:pt x="32350" y="20899"/>
                </a:lnTo>
                <a:lnTo>
                  <a:pt x="32099" y="20982"/>
                </a:lnTo>
                <a:lnTo>
                  <a:pt x="31828" y="21086"/>
                </a:lnTo>
                <a:lnTo>
                  <a:pt x="31641" y="21212"/>
                </a:lnTo>
                <a:lnTo>
                  <a:pt x="31474" y="21358"/>
                </a:lnTo>
                <a:lnTo>
                  <a:pt x="31328" y="21524"/>
                </a:lnTo>
                <a:lnTo>
                  <a:pt x="31223" y="21712"/>
                </a:lnTo>
                <a:lnTo>
                  <a:pt x="28012" y="20336"/>
                </a:lnTo>
                <a:lnTo>
                  <a:pt x="27323" y="20044"/>
                </a:lnTo>
                <a:lnTo>
                  <a:pt x="27469" y="19439"/>
                </a:lnTo>
                <a:lnTo>
                  <a:pt x="27574" y="18834"/>
                </a:lnTo>
                <a:lnTo>
                  <a:pt x="27636" y="18208"/>
                </a:lnTo>
                <a:lnTo>
                  <a:pt x="27657" y="17562"/>
                </a:lnTo>
                <a:lnTo>
                  <a:pt x="27636" y="17082"/>
                </a:lnTo>
                <a:lnTo>
                  <a:pt x="30222" y="16498"/>
                </a:lnTo>
                <a:lnTo>
                  <a:pt x="31661" y="16185"/>
                </a:lnTo>
                <a:lnTo>
                  <a:pt x="31766" y="16414"/>
                </a:lnTo>
                <a:lnTo>
                  <a:pt x="31912" y="16623"/>
                </a:lnTo>
                <a:lnTo>
                  <a:pt x="32058" y="16811"/>
                </a:lnTo>
                <a:lnTo>
                  <a:pt x="32225" y="16978"/>
                </a:lnTo>
                <a:lnTo>
                  <a:pt x="32329" y="17082"/>
                </a:lnTo>
                <a:lnTo>
                  <a:pt x="32454" y="17144"/>
                </a:lnTo>
                <a:lnTo>
                  <a:pt x="32704" y="17270"/>
                </a:lnTo>
                <a:lnTo>
                  <a:pt x="32975" y="17374"/>
                </a:lnTo>
                <a:lnTo>
                  <a:pt x="33247" y="17416"/>
                </a:lnTo>
                <a:lnTo>
                  <a:pt x="33434" y="17416"/>
                </a:lnTo>
                <a:lnTo>
                  <a:pt x="33601" y="17395"/>
                </a:lnTo>
                <a:lnTo>
                  <a:pt x="33872" y="17395"/>
                </a:lnTo>
                <a:lnTo>
                  <a:pt x="34123" y="17374"/>
                </a:lnTo>
                <a:lnTo>
                  <a:pt x="34394" y="17332"/>
                </a:lnTo>
                <a:lnTo>
                  <a:pt x="34644" y="17270"/>
                </a:lnTo>
                <a:lnTo>
                  <a:pt x="34811" y="17207"/>
                </a:lnTo>
                <a:lnTo>
                  <a:pt x="34957" y="17144"/>
                </a:lnTo>
                <a:lnTo>
                  <a:pt x="35103" y="17061"/>
                </a:lnTo>
                <a:lnTo>
                  <a:pt x="35228" y="16978"/>
                </a:lnTo>
                <a:lnTo>
                  <a:pt x="35353" y="16873"/>
                </a:lnTo>
                <a:lnTo>
                  <a:pt x="35478" y="16769"/>
                </a:lnTo>
                <a:lnTo>
                  <a:pt x="35583" y="16623"/>
                </a:lnTo>
                <a:lnTo>
                  <a:pt x="35687" y="16498"/>
                </a:lnTo>
                <a:lnTo>
                  <a:pt x="35812" y="16248"/>
                </a:lnTo>
                <a:lnTo>
                  <a:pt x="35895" y="15997"/>
                </a:lnTo>
                <a:lnTo>
                  <a:pt x="35937" y="15747"/>
                </a:lnTo>
                <a:lnTo>
                  <a:pt x="35958" y="15476"/>
                </a:lnTo>
                <a:lnTo>
                  <a:pt x="35937" y="15226"/>
                </a:lnTo>
                <a:lnTo>
                  <a:pt x="35895" y="14975"/>
                </a:lnTo>
                <a:lnTo>
                  <a:pt x="35812" y="14725"/>
                </a:lnTo>
                <a:lnTo>
                  <a:pt x="35708" y="14475"/>
                </a:lnTo>
                <a:lnTo>
                  <a:pt x="35645" y="14329"/>
                </a:lnTo>
                <a:lnTo>
                  <a:pt x="35562" y="14183"/>
                </a:lnTo>
                <a:lnTo>
                  <a:pt x="35478" y="14058"/>
                </a:lnTo>
                <a:lnTo>
                  <a:pt x="35395" y="13932"/>
                </a:lnTo>
                <a:lnTo>
                  <a:pt x="35270" y="13807"/>
                </a:lnTo>
                <a:lnTo>
                  <a:pt x="35145" y="13703"/>
                </a:lnTo>
                <a:lnTo>
                  <a:pt x="35019" y="13599"/>
                </a:lnTo>
                <a:lnTo>
                  <a:pt x="34873" y="13515"/>
                </a:lnTo>
                <a:lnTo>
                  <a:pt x="34727" y="13432"/>
                </a:lnTo>
                <a:lnTo>
                  <a:pt x="34581" y="13369"/>
                </a:lnTo>
                <a:lnTo>
                  <a:pt x="34435" y="13328"/>
                </a:lnTo>
                <a:lnTo>
                  <a:pt x="34289" y="13286"/>
                </a:lnTo>
                <a:lnTo>
                  <a:pt x="33977" y="13244"/>
                </a:lnTo>
                <a:lnTo>
                  <a:pt x="33643" y="13265"/>
                </a:lnTo>
                <a:lnTo>
                  <a:pt x="33330" y="13307"/>
                </a:lnTo>
                <a:lnTo>
                  <a:pt x="32996" y="13411"/>
                </a:lnTo>
                <a:lnTo>
                  <a:pt x="32746" y="13515"/>
                </a:lnTo>
                <a:lnTo>
                  <a:pt x="32496" y="13661"/>
                </a:lnTo>
                <a:lnTo>
                  <a:pt x="32266" y="13807"/>
                </a:lnTo>
                <a:lnTo>
                  <a:pt x="32037" y="13995"/>
                </a:lnTo>
                <a:lnTo>
                  <a:pt x="31849" y="14204"/>
                </a:lnTo>
                <a:lnTo>
                  <a:pt x="31661" y="14412"/>
                </a:lnTo>
                <a:lnTo>
                  <a:pt x="31536" y="14600"/>
                </a:lnTo>
                <a:lnTo>
                  <a:pt x="31453" y="14808"/>
                </a:lnTo>
                <a:lnTo>
                  <a:pt x="31411" y="15038"/>
                </a:lnTo>
                <a:lnTo>
                  <a:pt x="31411" y="15246"/>
                </a:lnTo>
                <a:lnTo>
                  <a:pt x="27928" y="15518"/>
                </a:lnTo>
                <a:lnTo>
                  <a:pt x="27428" y="15538"/>
                </a:lnTo>
                <a:lnTo>
                  <a:pt x="27344" y="15163"/>
                </a:lnTo>
                <a:lnTo>
                  <a:pt x="27219" y="14788"/>
                </a:lnTo>
                <a:lnTo>
                  <a:pt x="27094" y="14412"/>
                </a:lnTo>
                <a:lnTo>
                  <a:pt x="26969" y="14037"/>
                </a:lnTo>
                <a:lnTo>
                  <a:pt x="26802" y="13682"/>
                </a:lnTo>
                <a:lnTo>
                  <a:pt x="26635" y="13328"/>
                </a:lnTo>
                <a:lnTo>
                  <a:pt x="26447" y="12994"/>
                </a:lnTo>
                <a:lnTo>
                  <a:pt x="26260" y="12660"/>
                </a:lnTo>
                <a:lnTo>
                  <a:pt x="28116" y="11096"/>
                </a:lnTo>
                <a:lnTo>
                  <a:pt x="29263" y="10157"/>
                </a:lnTo>
                <a:lnTo>
                  <a:pt x="29451" y="10282"/>
                </a:lnTo>
                <a:lnTo>
                  <a:pt x="29659" y="10408"/>
                </a:lnTo>
                <a:lnTo>
                  <a:pt x="29889" y="10512"/>
                </a:lnTo>
                <a:lnTo>
                  <a:pt x="30118" y="10595"/>
                </a:lnTo>
                <a:lnTo>
                  <a:pt x="30264" y="10616"/>
                </a:lnTo>
                <a:lnTo>
                  <a:pt x="30410" y="10637"/>
                </a:lnTo>
                <a:lnTo>
                  <a:pt x="30681" y="10637"/>
                </a:lnTo>
                <a:lnTo>
                  <a:pt x="30952" y="10595"/>
                </a:lnTo>
                <a:lnTo>
                  <a:pt x="31223" y="10491"/>
                </a:lnTo>
                <a:lnTo>
                  <a:pt x="31390" y="10428"/>
                </a:lnTo>
                <a:lnTo>
                  <a:pt x="31536" y="10324"/>
                </a:lnTo>
                <a:lnTo>
                  <a:pt x="31766" y="10199"/>
                </a:lnTo>
                <a:lnTo>
                  <a:pt x="31995" y="10053"/>
                </a:lnTo>
                <a:lnTo>
                  <a:pt x="32204" y="9907"/>
                </a:lnTo>
                <a:lnTo>
                  <a:pt x="32391" y="9740"/>
                </a:lnTo>
                <a:lnTo>
                  <a:pt x="32517" y="9615"/>
                </a:lnTo>
                <a:lnTo>
                  <a:pt x="32621" y="9490"/>
                </a:lnTo>
                <a:lnTo>
                  <a:pt x="32704" y="9344"/>
                </a:lnTo>
                <a:lnTo>
                  <a:pt x="32788" y="9198"/>
                </a:lnTo>
                <a:lnTo>
                  <a:pt x="32850" y="9052"/>
                </a:lnTo>
                <a:lnTo>
                  <a:pt x="32913" y="8906"/>
                </a:lnTo>
                <a:lnTo>
                  <a:pt x="32934" y="8739"/>
                </a:lnTo>
                <a:lnTo>
                  <a:pt x="32955" y="8572"/>
                </a:lnTo>
                <a:lnTo>
                  <a:pt x="32955" y="8301"/>
                </a:lnTo>
                <a:lnTo>
                  <a:pt x="32934" y="8030"/>
                </a:lnTo>
                <a:lnTo>
                  <a:pt x="32850" y="7780"/>
                </a:lnTo>
                <a:lnTo>
                  <a:pt x="32746" y="7550"/>
                </a:lnTo>
                <a:lnTo>
                  <a:pt x="32621" y="7321"/>
                </a:lnTo>
                <a:lnTo>
                  <a:pt x="32454" y="7112"/>
                </a:lnTo>
                <a:lnTo>
                  <a:pt x="32266" y="6925"/>
                </a:lnTo>
                <a:lnTo>
                  <a:pt x="32058" y="6758"/>
                </a:lnTo>
                <a:lnTo>
                  <a:pt x="31933" y="6653"/>
                </a:lnTo>
                <a:lnTo>
                  <a:pt x="31807" y="6570"/>
                </a:lnTo>
                <a:lnTo>
                  <a:pt x="31661" y="6487"/>
                </a:lnTo>
                <a:lnTo>
                  <a:pt x="31515" y="6424"/>
                </a:lnTo>
                <a:lnTo>
                  <a:pt x="31369" y="6361"/>
                </a:lnTo>
                <a:lnTo>
                  <a:pt x="31203" y="6320"/>
                </a:lnTo>
                <a:lnTo>
                  <a:pt x="31036" y="6299"/>
                </a:lnTo>
                <a:lnTo>
                  <a:pt x="30556" y="6299"/>
                </a:lnTo>
                <a:lnTo>
                  <a:pt x="30410" y="6320"/>
                </a:lnTo>
                <a:lnTo>
                  <a:pt x="30243" y="6361"/>
                </a:lnTo>
                <a:lnTo>
                  <a:pt x="29951" y="6487"/>
                </a:lnTo>
                <a:lnTo>
                  <a:pt x="29659" y="6633"/>
                </a:lnTo>
                <a:lnTo>
                  <a:pt x="29409" y="6820"/>
                </a:lnTo>
                <a:lnTo>
                  <a:pt x="29159" y="7050"/>
                </a:lnTo>
                <a:lnTo>
                  <a:pt x="28992" y="7279"/>
                </a:lnTo>
                <a:lnTo>
                  <a:pt x="28825" y="7509"/>
                </a:lnTo>
                <a:lnTo>
                  <a:pt x="28700" y="7759"/>
                </a:lnTo>
                <a:lnTo>
                  <a:pt x="28596" y="8030"/>
                </a:lnTo>
                <a:lnTo>
                  <a:pt x="28491" y="8301"/>
                </a:lnTo>
                <a:lnTo>
                  <a:pt x="28450" y="8572"/>
                </a:lnTo>
                <a:lnTo>
                  <a:pt x="28429" y="8802"/>
                </a:lnTo>
                <a:lnTo>
                  <a:pt x="28450" y="9031"/>
                </a:lnTo>
                <a:lnTo>
                  <a:pt x="28512" y="9240"/>
                </a:lnTo>
                <a:lnTo>
                  <a:pt x="28596" y="9427"/>
                </a:lnTo>
                <a:lnTo>
                  <a:pt x="25634" y="11263"/>
                </a:lnTo>
                <a:lnTo>
                  <a:pt x="25363" y="11430"/>
                </a:lnTo>
                <a:lnTo>
                  <a:pt x="25092" y="11138"/>
                </a:lnTo>
                <a:lnTo>
                  <a:pt x="24800" y="10846"/>
                </a:lnTo>
                <a:lnTo>
                  <a:pt x="24508" y="10574"/>
                </a:lnTo>
                <a:lnTo>
                  <a:pt x="24195" y="10324"/>
                </a:lnTo>
                <a:lnTo>
                  <a:pt x="23882" y="10074"/>
                </a:lnTo>
                <a:lnTo>
                  <a:pt x="23548" y="9824"/>
                </a:lnTo>
                <a:lnTo>
                  <a:pt x="23214" y="9615"/>
                </a:lnTo>
                <a:lnTo>
                  <a:pt x="22881" y="9406"/>
                </a:lnTo>
                <a:lnTo>
                  <a:pt x="23778" y="7258"/>
                </a:lnTo>
                <a:lnTo>
                  <a:pt x="24341" y="5903"/>
                </a:lnTo>
                <a:lnTo>
                  <a:pt x="24591" y="5923"/>
                </a:lnTo>
                <a:lnTo>
                  <a:pt x="24820" y="5944"/>
                </a:lnTo>
                <a:lnTo>
                  <a:pt x="25071" y="5923"/>
                </a:lnTo>
                <a:lnTo>
                  <a:pt x="25321" y="5882"/>
                </a:lnTo>
                <a:lnTo>
                  <a:pt x="25446" y="5861"/>
                </a:lnTo>
                <a:lnTo>
                  <a:pt x="25571" y="5798"/>
                </a:lnTo>
                <a:lnTo>
                  <a:pt x="25822" y="5673"/>
                </a:lnTo>
                <a:lnTo>
                  <a:pt x="26051" y="5506"/>
                </a:lnTo>
                <a:lnTo>
                  <a:pt x="26260" y="5298"/>
                </a:lnTo>
                <a:lnTo>
                  <a:pt x="26364" y="5152"/>
                </a:lnTo>
                <a:lnTo>
                  <a:pt x="26447" y="5006"/>
                </a:lnTo>
                <a:lnTo>
                  <a:pt x="26593" y="4797"/>
                </a:lnTo>
                <a:lnTo>
                  <a:pt x="26718" y="4568"/>
                </a:lnTo>
                <a:lnTo>
                  <a:pt x="26844" y="4317"/>
                </a:lnTo>
                <a:lnTo>
                  <a:pt x="26927" y="4067"/>
                </a:lnTo>
                <a:lnTo>
                  <a:pt x="26990" y="3921"/>
                </a:lnTo>
                <a:lnTo>
                  <a:pt x="27010" y="3754"/>
                </a:lnTo>
                <a:lnTo>
                  <a:pt x="27031" y="3587"/>
                </a:lnTo>
                <a:lnTo>
                  <a:pt x="27031" y="3421"/>
                </a:lnTo>
                <a:lnTo>
                  <a:pt x="27031" y="3254"/>
                </a:lnTo>
                <a:lnTo>
                  <a:pt x="27010" y="3108"/>
                </a:lnTo>
                <a:lnTo>
                  <a:pt x="26969" y="2941"/>
                </a:lnTo>
                <a:lnTo>
                  <a:pt x="26906" y="2774"/>
                </a:lnTo>
                <a:lnTo>
                  <a:pt x="26781" y="2545"/>
                </a:lnTo>
                <a:lnTo>
                  <a:pt x="26614" y="2315"/>
                </a:lnTo>
                <a:lnTo>
                  <a:pt x="26447" y="2127"/>
                </a:lnTo>
                <a:lnTo>
                  <a:pt x="26239" y="1961"/>
                </a:lnTo>
                <a:lnTo>
                  <a:pt x="26009" y="1835"/>
                </a:lnTo>
                <a:lnTo>
                  <a:pt x="25780" y="1731"/>
                </a:lnTo>
                <a:lnTo>
                  <a:pt x="25530" y="1648"/>
                </a:lnTo>
                <a:lnTo>
                  <a:pt x="25258" y="1606"/>
                </a:lnTo>
                <a:lnTo>
                  <a:pt x="25112" y="1564"/>
                </a:lnTo>
                <a:lnTo>
                  <a:pt x="24946" y="1543"/>
                </a:lnTo>
                <a:lnTo>
                  <a:pt x="24633" y="1543"/>
                </a:lnTo>
                <a:lnTo>
                  <a:pt x="24466" y="1564"/>
                </a:lnTo>
                <a:lnTo>
                  <a:pt x="24299" y="1606"/>
                </a:lnTo>
                <a:lnTo>
                  <a:pt x="24153" y="1648"/>
                </a:lnTo>
                <a:lnTo>
                  <a:pt x="24007" y="1710"/>
                </a:lnTo>
                <a:lnTo>
                  <a:pt x="23861" y="1794"/>
                </a:lnTo>
                <a:lnTo>
                  <a:pt x="23736" y="1877"/>
                </a:lnTo>
                <a:lnTo>
                  <a:pt x="23590" y="1981"/>
                </a:lnTo>
                <a:lnTo>
                  <a:pt x="23486" y="2086"/>
                </a:lnTo>
                <a:lnTo>
                  <a:pt x="23256" y="2315"/>
                </a:lnTo>
                <a:lnTo>
                  <a:pt x="23089" y="2586"/>
                </a:lnTo>
                <a:lnTo>
                  <a:pt x="22943" y="2878"/>
                </a:lnTo>
                <a:lnTo>
                  <a:pt x="22839" y="3191"/>
                </a:lnTo>
                <a:lnTo>
                  <a:pt x="22776" y="3462"/>
                </a:lnTo>
                <a:lnTo>
                  <a:pt x="22735" y="3754"/>
                </a:lnTo>
                <a:lnTo>
                  <a:pt x="22735" y="4046"/>
                </a:lnTo>
                <a:lnTo>
                  <a:pt x="22776" y="4317"/>
                </a:lnTo>
                <a:lnTo>
                  <a:pt x="22818" y="4589"/>
                </a:lnTo>
                <a:lnTo>
                  <a:pt x="22881" y="4860"/>
                </a:lnTo>
                <a:lnTo>
                  <a:pt x="22985" y="5089"/>
                </a:lnTo>
                <a:lnTo>
                  <a:pt x="23110" y="5277"/>
                </a:lnTo>
                <a:lnTo>
                  <a:pt x="23256" y="5423"/>
                </a:lnTo>
                <a:lnTo>
                  <a:pt x="23423" y="5569"/>
                </a:lnTo>
                <a:lnTo>
                  <a:pt x="21629" y="8551"/>
                </a:lnTo>
                <a:lnTo>
                  <a:pt x="21504" y="8781"/>
                </a:lnTo>
                <a:lnTo>
                  <a:pt x="21129" y="8656"/>
                </a:lnTo>
                <a:lnTo>
                  <a:pt x="20753" y="8531"/>
                </a:lnTo>
                <a:lnTo>
                  <a:pt x="20357" y="8447"/>
                </a:lnTo>
                <a:lnTo>
                  <a:pt x="19961" y="8364"/>
                </a:lnTo>
                <a:lnTo>
                  <a:pt x="19564" y="8301"/>
                </a:lnTo>
                <a:lnTo>
                  <a:pt x="19168" y="8259"/>
                </a:lnTo>
                <a:lnTo>
                  <a:pt x="18751" y="8218"/>
                </a:lnTo>
                <a:lnTo>
                  <a:pt x="18334" y="8218"/>
                </a:lnTo>
                <a:lnTo>
                  <a:pt x="18146" y="5861"/>
                </a:lnTo>
                <a:lnTo>
                  <a:pt x="18021" y="4380"/>
                </a:lnTo>
                <a:lnTo>
                  <a:pt x="18251" y="4297"/>
                </a:lnTo>
                <a:lnTo>
                  <a:pt x="18480" y="4192"/>
                </a:lnTo>
                <a:lnTo>
                  <a:pt x="18689" y="4067"/>
                </a:lnTo>
                <a:lnTo>
                  <a:pt x="18876" y="3942"/>
                </a:lnTo>
                <a:lnTo>
                  <a:pt x="18981" y="3838"/>
                </a:lnTo>
                <a:lnTo>
                  <a:pt x="19085" y="3733"/>
                </a:lnTo>
                <a:lnTo>
                  <a:pt x="19231" y="3504"/>
                </a:lnTo>
                <a:lnTo>
                  <a:pt x="19356" y="3233"/>
                </a:lnTo>
                <a:lnTo>
                  <a:pt x="19439" y="2962"/>
                </a:lnTo>
                <a:lnTo>
                  <a:pt x="19460" y="2795"/>
                </a:lnTo>
                <a:lnTo>
                  <a:pt x="19481" y="2628"/>
                </a:lnTo>
                <a:lnTo>
                  <a:pt x="19502" y="2357"/>
                </a:lnTo>
                <a:lnTo>
                  <a:pt x="19523" y="2107"/>
                </a:lnTo>
                <a:lnTo>
                  <a:pt x="19502" y="1835"/>
                </a:lnTo>
                <a:lnTo>
                  <a:pt x="19481" y="1564"/>
                </a:lnTo>
                <a:lnTo>
                  <a:pt x="19460" y="1418"/>
                </a:lnTo>
                <a:lnTo>
                  <a:pt x="19398" y="1251"/>
                </a:lnTo>
                <a:lnTo>
                  <a:pt x="19356" y="1105"/>
                </a:lnTo>
                <a:lnTo>
                  <a:pt x="19272" y="939"/>
                </a:lnTo>
                <a:lnTo>
                  <a:pt x="19189" y="813"/>
                </a:lnTo>
                <a:lnTo>
                  <a:pt x="19085" y="667"/>
                </a:lnTo>
                <a:lnTo>
                  <a:pt x="18981" y="563"/>
                </a:lnTo>
                <a:lnTo>
                  <a:pt x="18855" y="438"/>
                </a:lnTo>
                <a:lnTo>
                  <a:pt x="18626" y="292"/>
                </a:lnTo>
                <a:lnTo>
                  <a:pt x="18397" y="167"/>
                </a:lnTo>
                <a:lnTo>
                  <a:pt x="18146" y="83"/>
                </a:lnTo>
                <a:lnTo>
                  <a:pt x="17896" y="21"/>
                </a:lnTo>
                <a:lnTo>
                  <a:pt x="1762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3"/>
          <p:cNvSpPr/>
          <p:nvPr/>
        </p:nvSpPr>
        <p:spPr>
          <a:xfrm>
            <a:off x="120638" y="4576546"/>
            <a:ext cx="365873" cy="365659"/>
          </a:xfrm>
          <a:custGeom>
            <a:avLst/>
            <a:gdLst/>
            <a:ahLst/>
            <a:cxnLst/>
            <a:rect l="l" t="t" r="r" b="b"/>
            <a:pathLst>
              <a:path w="35958" h="35937" extrusionOk="0">
                <a:moveTo>
                  <a:pt x="17625" y="0"/>
                </a:moveTo>
                <a:lnTo>
                  <a:pt x="17375" y="21"/>
                </a:lnTo>
                <a:lnTo>
                  <a:pt x="17103" y="63"/>
                </a:lnTo>
                <a:lnTo>
                  <a:pt x="16853" y="146"/>
                </a:lnTo>
                <a:lnTo>
                  <a:pt x="16707" y="188"/>
                </a:lnTo>
                <a:lnTo>
                  <a:pt x="16561" y="250"/>
                </a:lnTo>
                <a:lnTo>
                  <a:pt x="16415" y="313"/>
                </a:lnTo>
                <a:lnTo>
                  <a:pt x="16269" y="396"/>
                </a:lnTo>
                <a:lnTo>
                  <a:pt x="16144" y="480"/>
                </a:lnTo>
                <a:lnTo>
                  <a:pt x="16019" y="584"/>
                </a:lnTo>
                <a:lnTo>
                  <a:pt x="15894" y="709"/>
                </a:lnTo>
                <a:lnTo>
                  <a:pt x="15789" y="834"/>
                </a:lnTo>
                <a:lnTo>
                  <a:pt x="15706" y="959"/>
                </a:lnTo>
                <a:lnTo>
                  <a:pt x="15623" y="1105"/>
                </a:lnTo>
                <a:lnTo>
                  <a:pt x="15560" y="1251"/>
                </a:lnTo>
                <a:lnTo>
                  <a:pt x="15497" y="1397"/>
                </a:lnTo>
                <a:lnTo>
                  <a:pt x="15414" y="1710"/>
                </a:lnTo>
                <a:lnTo>
                  <a:pt x="15372" y="2023"/>
                </a:lnTo>
                <a:lnTo>
                  <a:pt x="15393" y="2357"/>
                </a:lnTo>
                <a:lnTo>
                  <a:pt x="15435" y="2670"/>
                </a:lnTo>
                <a:lnTo>
                  <a:pt x="15518" y="2941"/>
                </a:lnTo>
                <a:lnTo>
                  <a:pt x="15623" y="3212"/>
                </a:lnTo>
                <a:lnTo>
                  <a:pt x="15748" y="3462"/>
                </a:lnTo>
                <a:lnTo>
                  <a:pt x="15894" y="3713"/>
                </a:lnTo>
                <a:lnTo>
                  <a:pt x="16061" y="3942"/>
                </a:lnTo>
                <a:lnTo>
                  <a:pt x="16248" y="4130"/>
                </a:lnTo>
                <a:lnTo>
                  <a:pt x="16436" y="4297"/>
                </a:lnTo>
                <a:lnTo>
                  <a:pt x="16624" y="4401"/>
                </a:lnTo>
                <a:lnTo>
                  <a:pt x="16832" y="4463"/>
                </a:lnTo>
                <a:lnTo>
                  <a:pt x="17041" y="4505"/>
                </a:lnTo>
                <a:lnTo>
                  <a:pt x="16832" y="7988"/>
                </a:lnTo>
                <a:lnTo>
                  <a:pt x="16811" y="8322"/>
                </a:lnTo>
                <a:lnTo>
                  <a:pt x="16353" y="8426"/>
                </a:lnTo>
                <a:lnTo>
                  <a:pt x="15894" y="8531"/>
                </a:lnTo>
                <a:lnTo>
                  <a:pt x="15435" y="8656"/>
                </a:lnTo>
                <a:lnTo>
                  <a:pt x="14997" y="8823"/>
                </a:lnTo>
                <a:lnTo>
                  <a:pt x="14559" y="8989"/>
                </a:lnTo>
                <a:lnTo>
                  <a:pt x="14142" y="9177"/>
                </a:lnTo>
                <a:lnTo>
                  <a:pt x="13725" y="9406"/>
                </a:lnTo>
                <a:lnTo>
                  <a:pt x="13328" y="9636"/>
                </a:lnTo>
                <a:lnTo>
                  <a:pt x="11847" y="7571"/>
                </a:lnTo>
                <a:lnTo>
                  <a:pt x="10992" y="6361"/>
                </a:lnTo>
                <a:lnTo>
                  <a:pt x="11138" y="6174"/>
                </a:lnTo>
                <a:lnTo>
                  <a:pt x="11284" y="5965"/>
                </a:lnTo>
                <a:lnTo>
                  <a:pt x="11409" y="5757"/>
                </a:lnTo>
                <a:lnTo>
                  <a:pt x="11493" y="5527"/>
                </a:lnTo>
                <a:lnTo>
                  <a:pt x="11535" y="5402"/>
                </a:lnTo>
                <a:lnTo>
                  <a:pt x="11555" y="5256"/>
                </a:lnTo>
                <a:lnTo>
                  <a:pt x="11576" y="4964"/>
                </a:lnTo>
                <a:lnTo>
                  <a:pt x="11555" y="4693"/>
                </a:lnTo>
                <a:lnTo>
                  <a:pt x="11472" y="4422"/>
                </a:lnTo>
                <a:lnTo>
                  <a:pt x="11409" y="4255"/>
                </a:lnTo>
                <a:lnTo>
                  <a:pt x="11347" y="4109"/>
                </a:lnTo>
                <a:lnTo>
                  <a:pt x="11243" y="3859"/>
                </a:lnTo>
                <a:lnTo>
                  <a:pt x="11097" y="3629"/>
                </a:lnTo>
                <a:lnTo>
                  <a:pt x="10971" y="3400"/>
                </a:lnTo>
                <a:lnTo>
                  <a:pt x="10805" y="3191"/>
                </a:lnTo>
                <a:lnTo>
                  <a:pt x="10700" y="3066"/>
                </a:lnTo>
                <a:lnTo>
                  <a:pt x="10575" y="2962"/>
                </a:lnTo>
                <a:lnTo>
                  <a:pt x="10450" y="2857"/>
                </a:lnTo>
                <a:lnTo>
                  <a:pt x="10304" y="2774"/>
                </a:lnTo>
                <a:lnTo>
                  <a:pt x="10158" y="2691"/>
                </a:lnTo>
                <a:lnTo>
                  <a:pt x="10012" y="2628"/>
                </a:lnTo>
                <a:lnTo>
                  <a:pt x="9845" y="2586"/>
                </a:lnTo>
                <a:lnTo>
                  <a:pt x="9678" y="2545"/>
                </a:lnTo>
                <a:lnTo>
                  <a:pt x="9407" y="2524"/>
                </a:lnTo>
                <a:lnTo>
                  <a:pt x="9157" y="2545"/>
                </a:lnTo>
                <a:lnTo>
                  <a:pt x="8886" y="2586"/>
                </a:lnTo>
                <a:lnTo>
                  <a:pt x="8656" y="2691"/>
                </a:lnTo>
                <a:lnTo>
                  <a:pt x="8406" y="2795"/>
                </a:lnTo>
                <a:lnTo>
                  <a:pt x="8197" y="2941"/>
                </a:lnTo>
                <a:lnTo>
                  <a:pt x="7989" y="3108"/>
                </a:lnTo>
                <a:lnTo>
                  <a:pt x="7822" y="3316"/>
                </a:lnTo>
                <a:lnTo>
                  <a:pt x="7718" y="3421"/>
                </a:lnTo>
                <a:lnTo>
                  <a:pt x="7613" y="3546"/>
                </a:lnTo>
                <a:lnTo>
                  <a:pt x="7530" y="3692"/>
                </a:lnTo>
                <a:lnTo>
                  <a:pt x="7447" y="3817"/>
                </a:lnTo>
                <a:lnTo>
                  <a:pt x="7384" y="3984"/>
                </a:lnTo>
                <a:lnTo>
                  <a:pt x="7322" y="4130"/>
                </a:lnTo>
                <a:lnTo>
                  <a:pt x="7280" y="4297"/>
                </a:lnTo>
                <a:lnTo>
                  <a:pt x="7259" y="4463"/>
                </a:lnTo>
                <a:lnTo>
                  <a:pt x="7238" y="4609"/>
                </a:lnTo>
                <a:lnTo>
                  <a:pt x="7259" y="4776"/>
                </a:lnTo>
                <a:lnTo>
                  <a:pt x="7259" y="4922"/>
                </a:lnTo>
                <a:lnTo>
                  <a:pt x="7301" y="5089"/>
                </a:lnTo>
                <a:lnTo>
                  <a:pt x="7384" y="5402"/>
                </a:lnTo>
                <a:lnTo>
                  <a:pt x="7509" y="5694"/>
                </a:lnTo>
                <a:lnTo>
                  <a:pt x="7697" y="5965"/>
                </a:lnTo>
                <a:lnTo>
                  <a:pt x="7905" y="6215"/>
                </a:lnTo>
                <a:lnTo>
                  <a:pt x="8093" y="6424"/>
                </a:lnTo>
                <a:lnTo>
                  <a:pt x="8323" y="6591"/>
                </a:lnTo>
                <a:lnTo>
                  <a:pt x="8573" y="6737"/>
                </a:lnTo>
                <a:lnTo>
                  <a:pt x="8823" y="6862"/>
                </a:lnTo>
                <a:lnTo>
                  <a:pt x="9073" y="6987"/>
                </a:lnTo>
                <a:lnTo>
                  <a:pt x="9345" y="7050"/>
                </a:lnTo>
                <a:lnTo>
                  <a:pt x="9574" y="7091"/>
                </a:lnTo>
                <a:lnTo>
                  <a:pt x="9803" y="7091"/>
                </a:lnTo>
                <a:lnTo>
                  <a:pt x="10012" y="7050"/>
                </a:lnTo>
                <a:lnTo>
                  <a:pt x="10221" y="6966"/>
                </a:lnTo>
                <a:lnTo>
                  <a:pt x="11827" y="10053"/>
                </a:lnTo>
                <a:lnTo>
                  <a:pt x="12098" y="10574"/>
                </a:lnTo>
                <a:lnTo>
                  <a:pt x="11827" y="10825"/>
                </a:lnTo>
                <a:lnTo>
                  <a:pt x="11555" y="11075"/>
                </a:lnTo>
                <a:lnTo>
                  <a:pt x="11305" y="11367"/>
                </a:lnTo>
                <a:lnTo>
                  <a:pt x="11055" y="11638"/>
                </a:lnTo>
                <a:lnTo>
                  <a:pt x="10825" y="11951"/>
                </a:lnTo>
                <a:lnTo>
                  <a:pt x="10596" y="12243"/>
                </a:lnTo>
                <a:lnTo>
                  <a:pt x="10387" y="12556"/>
                </a:lnTo>
                <a:lnTo>
                  <a:pt x="10200" y="12890"/>
                </a:lnTo>
                <a:lnTo>
                  <a:pt x="7697" y="11617"/>
                </a:lnTo>
                <a:lnTo>
                  <a:pt x="6383" y="10950"/>
                </a:lnTo>
                <a:lnTo>
                  <a:pt x="6425" y="10700"/>
                </a:lnTo>
                <a:lnTo>
                  <a:pt x="6466" y="10470"/>
                </a:lnTo>
                <a:lnTo>
                  <a:pt x="6466" y="10220"/>
                </a:lnTo>
                <a:lnTo>
                  <a:pt x="6446" y="9970"/>
                </a:lnTo>
                <a:lnTo>
                  <a:pt x="6425" y="9844"/>
                </a:lnTo>
                <a:lnTo>
                  <a:pt x="6383" y="9698"/>
                </a:lnTo>
                <a:lnTo>
                  <a:pt x="6258" y="9448"/>
                </a:lnTo>
                <a:lnTo>
                  <a:pt x="6112" y="9198"/>
                </a:lnTo>
                <a:lnTo>
                  <a:pt x="5924" y="8989"/>
                </a:lnTo>
                <a:lnTo>
                  <a:pt x="5799" y="8885"/>
                </a:lnTo>
                <a:lnTo>
                  <a:pt x="5653" y="8781"/>
                </a:lnTo>
                <a:lnTo>
                  <a:pt x="5444" y="8614"/>
                </a:lnTo>
                <a:lnTo>
                  <a:pt x="5215" y="8468"/>
                </a:lnTo>
                <a:lnTo>
                  <a:pt x="4986" y="8343"/>
                </a:lnTo>
                <a:lnTo>
                  <a:pt x="4756" y="8218"/>
                </a:lnTo>
                <a:lnTo>
                  <a:pt x="4610" y="8155"/>
                </a:lnTo>
                <a:lnTo>
                  <a:pt x="4443" y="8113"/>
                </a:lnTo>
                <a:lnTo>
                  <a:pt x="4276" y="8093"/>
                </a:lnTo>
                <a:lnTo>
                  <a:pt x="4110" y="8072"/>
                </a:lnTo>
                <a:lnTo>
                  <a:pt x="3964" y="8072"/>
                </a:lnTo>
                <a:lnTo>
                  <a:pt x="3797" y="8093"/>
                </a:lnTo>
                <a:lnTo>
                  <a:pt x="3630" y="8113"/>
                </a:lnTo>
                <a:lnTo>
                  <a:pt x="3463" y="8155"/>
                </a:lnTo>
                <a:lnTo>
                  <a:pt x="3213" y="8259"/>
                </a:lnTo>
                <a:lnTo>
                  <a:pt x="2983" y="8405"/>
                </a:lnTo>
                <a:lnTo>
                  <a:pt x="2796" y="8572"/>
                </a:lnTo>
                <a:lnTo>
                  <a:pt x="2608" y="8760"/>
                </a:lnTo>
                <a:lnTo>
                  <a:pt x="2462" y="8968"/>
                </a:lnTo>
                <a:lnTo>
                  <a:pt x="2337" y="9198"/>
                </a:lnTo>
                <a:lnTo>
                  <a:pt x="2232" y="9448"/>
                </a:lnTo>
                <a:lnTo>
                  <a:pt x="2170" y="9698"/>
                </a:lnTo>
                <a:lnTo>
                  <a:pt x="2128" y="9844"/>
                </a:lnTo>
                <a:lnTo>
                  <a:pt x="2086" y="10011"/>
                </a:lnTo>
                <a:lnTo>
                  <a:pt x="2066" y="10178"/>
                </a:lnTo>
                <a:lnTo>
                  <a:pt x="2066" y="10324"/>
                </a:lnTo>
                <a:lnTo>
                  <a:pt x="2086" y="10491"/>
                </a:lnTo>
                <a:lnTo>
                  <a:pt x="2107" y="10658"/>
                </a:lnTo>
                <a:lnTo>
                  <a:pt x="2149" y="10825"/>
                </a:lnTo>
                <a:lnTo>
                  <a:pt x="2191" y="10971"/>
                </a:lnTo>
                <a:lnTo>
                  <a:pt x="2253" y="11117"/>
                </a:lnTo>
                <a:lnTo>
                  <a:pt x="2337" y="11263"/>
                </a:lnTo>
                <a:lnTo>
                  <a:pt x="2420" y="11388"/>
                </a:lnTo>
                <a:lnTo>
                  <a:pt x="2504" y="11513"/>
                </a:lnTo>
                <a:lnTo>
                  <a:pt x="2733" y="11742"/>
                </a:lnTo>
                <a:lnTo>
                  <a:pt x="2983" y="11951"/>
                </a:lnTo>
                <a:lnTo>
                  <a:pt x="3275" y="12118"/>
                </a:lnTo>
                <a:lnTo>
                  <a:pt x="3567" y="12243"/>
                </a:lnTo>
                <a:lnTo>
                  <a:pt x="3838" y="12326"/>
                </a:lnTo>
                <a:lnTo>
                  <a:pt x="4130" y="12368"/>
                </a:lnTo>
                <a:lnTo>
                  <a:pt x="4402" y="12410"/>
                </a:lnTo>
                <a:lnTo>
                  <a:pt x="4694" y="12389"/>
                </a:lnTo>
                <a:lnTo>
                  <a:pt x="4965" y="12368"/>
                </a:lnTo>
                <a:lnTo>
                  <a:pt x="5236" y="12326"/>
                </a:lnTo>
                <a:lnTo>
                  <a:pt x="5465" y="12243"/>
                </a:lnTo>
                <a:lnTo>
                  <a:pt x="5653" y="12139"/>
                </a:lnTo>
                <a:lnTo>
                  <a:pt x="5841" y="11993"/>
                </a:lnTo>
                <a:lnTo>
                  <a:pt x="5987" y="11847"/>
                </a:lnTo>
                <a:lnTo>
                  <a:pt x="8823" y="13849"/>
                </a:lnTo>
                <a:lnTo>
                  <a:pt x="9511" y="14329"/>
                </a:lnTo>
                <a:lnTo>
                  <a:pt x="9407" y="14662"/>
                </a:lnTo>
                <a:lnTo>
                  <a:pt x="9303" y="14996"/>
                </a:lnTo>
                <a:lnTo>
                  <a:pt x="9219" y="15330"/>
                </a:lnTo>
                <a:lnTo>
                  <a:pt x="9136" y="15684"/>
                </a:lnTo>
                <a:lnTo>
                  <a:pt x="9073" y="16018"/>
                </a:lnTo>
                <a:lnTo>
                  <a:pt x="9011" y="16373"/>
                </a:lnTo>
                <a:lnTo>
                  <a:pt x="8969" y="16748"/>
                </a:lnTo>
                <a:lnTo>
                  <a:pt x="8948" y="17103"/>
                </a:lnTo>
                <a:lnTo>
                  <a:pt x="5882" y="17124"/>
                </a:lnTo>
                <a:lnTo>
                  <a:pt x="4402" y="17144"/>
                </a:lnTo>
                <a:lnTo>
                  <a:pt x="4339" y="16894"/>
                </a:lnTo>
                <a:lnTo>
                  <a:pt x="4256" y="16665"/>
                </a:lnTo>
                <a:lnTo>
                  <a:pt x="4151" y="16456"/>
                </a:lnTo>
                <a:lnTo>
                  <a:pt x="4005" y="16248"/>
                </a:lnTo>
                <a:lnTo>
                  <a:pt x="3922" y="16143"/>
                </a:lnTo>
                <a:lnTo>
                  <a:pt x="3838" y="16039"/>
                </a:lnTo>
                <a:lnTo>
                  <a:pt x="3609" y="15851"/>
                </a:lnTo>
                <a:lnTo>
                  <a:pt x="3359" y="15726"/>
                </a:lnTo>
                <a:lnTo>
                  <a:pt x="3088" y="15622"/>
                </a:lnTo>
                <a:lnTo>
                  <a:pt x="2921" y="15580"/>
                </a:lnTo>
                <a:lnTo>
                  <a:pt x="2754" y="15559"/>
                </a:lnTo>
                <a:lnTo>
                  <a:pt x="2504" y="15497"/>
                </a:lnTo>
                <a:lnTo>
                  <a:pt x="2232" y="15476"/>
                </a:lnTo>
                <a:lnTo>
                  <a:pt x="1961" y="15455"/>
                </a:lnTo>
                <a:lnTo>
                  <a:pt x="1711" y="15476"/>
                </a:lnTo>
                <a:lnTo>
                  <a:pt x="1544" y="15497"/>
                </a:lnTo>
                <a:lnTo>
                  <a:pt x="1377" y="15518"/>
                </a:lnTo>
                <a:lnTo>
                  <a:pt x="1231" y="15559"/>
                </a:lnTo>
                <a:lnTo>
                  <a:pt x="1064" y="15622"/>
                </a:lnTo>
                <a:lnTo>
                  <a:pt x="918" y="15705"/>
                </a:lnTo>
                <a:lnTo>
                  <a:pt x="793" y="15789"/>
                </a:lnTo>
                <a:lnTo>
                  <a:pt x="647" y="15893"/>
                </a:lnTo>
                <a:lnTo>
                  <a:pt x="543" y="16018"/>
                </a:lnTo>
                <a:lnTo>
                  <a:pt x="355" y="16227"/>
                </a:lnTo>
                <a:lnTo>
                  <a:pt x="230" y="16456"/>
                </a:lnTo>
                <a:lnTo>
                  <a:pt x="126" y="16686"/>
                </a:lnTo>
                <a:lnTo>
                  <a:pt x="42" y="16936"/>
                </a:lnTo>
                <a:lnTo>
                  <a:pt x="1" y="17186"/>
                </a:lnTo>
                <a:lnTo>
                  <a:pt x="1" y="17457"/>
                </a:lnTo>
                <a:lnTo>
                  <a:pt x="22" y="17708"/>
                </a:lnTo>
                <a:lnTo>
                  <a:pt x="84" y="17979"/>
                </a:lnTo>
                <a:lnTo>
                  <a:pt x="126" y="18125"/>
                </a:lnTo>
                <a:lnTo>
                  <a:pt x="168" y="18292"/>
                </a:lnTo>
                <a:lnTo>
                  <a:pt x="209" y="18438"/>
                </a:lnTo>
                <a:lnTo>
                  <a:pt x="293" y="18584"/>
                </a:lnTo>
                <a:lnTo>
                  <a:pt x="376" y="18730"/>
                </a:lnTo>
                <a:lnTo>
                  <a:pt x="480" y="18855"/>
                </a:lnTo>
                <a:lnTo>
                  <a:pt x="585" y="18980"/>
                </a:lnTo>
                <a:lnTo>
                  <a:pt x="689" y="19084"/>
                </a:lnTo>
                <a:lnTo>
                  <a:pt x="814" y="19188"/>
                </a:lnTo>
                <a:lnTo>
                  <a:pt x="960" y="19293"/>
                </a:lnTo>
                <a:lnTo>
                  <a:pt x="1085" y="19355"/>
                </a:lnTo>
                <a:lnTo>
                  <a:pt x="1231" y="19439"/>
                </a:lnTo>
                <a:lnTo>
                  <a:pt x="1544" y="19543"/>
                </a:lnTo>
                <a:lnTo>
                  <a:pt x="1857" y="19585"/>
                </a:lnTo>
                <a:lnTo>
                  <a:pt x="2170" y="19606"/>
                </a:lnTo>
                <a:lnTo>
                  <a:pt x="2504" y="19585"/>
                </a:lnTo>
                <a:lnTo>
                  <a:pt x="2775" y="19543"/>
                </a:lnTo>
                <a:lnTo>
                  <a:pt x="3067" y="19460"/>
                </a:lnTo>
                <a:lnTo>
                  <a:pt x="3317" y="19334"/>
                </a:lnTo>
                <a:lnTo>
                  <a:pt x="3567" y="19188"/>
                </a:lnTo>
                <a:lnTo>
                  <a:pt x="3818" y="19063"/>
                </a:lnTo>
                <a:lnTo>
                  <a:pt x="4026" y="18876"/>
                </a:lnTo>
                <a:lnTo>
                  <a:pt x="4193" y="18709"/>
                </a:lnTo>
                <a:lnTo>
                  <a:pt x="4318" y="18521"/>
                </a:lnTo>
                <a:lnTo>
                  <a:pt x="4402" y="18333"/>
                </a:lnTo>
                <a:lnTo>
                  <a:pt x="4464" y="18104"/>
                </a:lnTo>
                <a:lnTo>
                  <a:pt x="7905" y="18584"/>
                </a:lnTo>
                <a:lnTo>
                  <a:pt x="9011" y="18730"/>
                </a:lnTo>
                <a:lnTo>
                  <a:pt x="9053" y="19063"/>
                </a:lnTo>
                <a:lnTo>
                  <a:pt x="9115" y="19397"/>
                </a:lnTo>
                <a:lnTo>
                  <a:pt x="9282" y="20064"/>
                </a:lnTo>
                <a:lnTo>
                  <a:pt x="9470" y="20690"/>
                </a:lnTo>
                <a:lnTo>
                  <a:pt x="9720" y="21316"/>
                </a:lnTo>
                <a:lnTo>
                  <a:pt x="9616" y="21378"/>
                </a:lnTo>
                <a:lnTo>
                  <a:pt x="6800" y="22859"/>
                </a:lnTo>
                <a:lnTo>
                  <a:pt x="5507" y="23548"/>
                </a:lnTo>
                <a:lnTo>
                  <a:pt x="5340" y="23360"/>
                </a:lnTo>
                <a:lnTo>
                  <a:pt x="5152" y="23193"/>
                </a:lnTo>
                <a:lnTo>
                  <a:pt x="4944" y="23047"/>
                </a:lnTo>
                <a:lnTo>
                  <a:pt x="4735" y="22943"/>
                </a:lnTo>
                <a:lnTo>
                  <a:pt x="4610" y="22880"/>
                </a:lnTo>
                <a:lnTo>
                  <a:pt x="4485" y="22838"/>
                </a:lnTo>
                <a:lnTo>
                  <a:pt x="4214" y="22776"/>
                </a:lnTo>
                <a:lnTo>
                  <a:pt x="3922" y="22776"/>
                </a:lnTo>
                <a:lnTo>
                  <a:pt x="3630" y="22797"/>
                </a:lnTo>
                <a:lnTo>
                  <a:pt x="3463" y="22838"/>
                </a:lnTo>
                <a:lnTo>
                  <a:pt x="3317" y="22901"/>
                </a:lnTo>
                <a:lnTo>
                  <a:pt x="3046" y="22964"/>
                </a:lnTo>
                <a:lnTo>
                  <a:pt x="2796" y="23068"/>
                </a:lnTo>
                <a:lnTo>
                  <a:pt x="2566" y="23172"/>
                </a:lnTo>
                <a:lnTo>
                  <a:pt x="2337" y="23297"/>
                </a:lnTo>
                <a:lnTo>
                  <a:pt x="2191" y="23402"/>
                </a:lnTo>
                <a:lnTo>
                  <a:pt x="2066" y="23506"/>
                </a:lnTo>
                <a:lnTo>
                  <a:pt x="1961" y="23610"/>
                </a:lnTo>
                <a:lnTo>
                  <a:pt x="1836" y="23735"/>
                </a:lnTo>
                <a:lnTo>
                  <a:pt x="1753" y="23881"/>
                </a:lnTo>
                <a:lnTo>
                  <a:pt x="1669" y="24006"/>
                </a:lnTo>
                <a:lnTo>
                  <a:pt x="1607" y="24173"/>
                </a:lnTo>
                <a:lnTo>
                  <a:pt x="1544" y="24319"/>
                </a:lnTo>
                <a:lnTo>
                  <a:pt x="1482" y="24590"/>
                </a:lnTo>
                <a:lnTo>
                  <a:pt x="1461" y="24862"/>
                </a:lnTo>
                <a:lnTo>
                  <a:pt x="1482" y="25112"/>
                </a:lnTo>
                <a:lnTo>
                  <a:pt x="1544" y="25383"/>
                </a:lnTo>
                <a:lnTo>
                  <a:pt x="1628" y="25612"/>
                </a:lnTo>
                <a:lnTo>
                  <a:pt x="1732" y="25863"/>
                </a:lnTo>
                <a:lnTo>
                  <a:pt x="1878" y="26071"/>
                </a:lnTo>
                <a:lnTo>
                  <a:pt x="2045" y="26280"/>
                </a:lnTo>
                <a:lnTo>
                  <a:pt x="2149" y="26405"/>
                </a:lnTo>
                <a:lnTo>
                  <a:pt x="2253" y="26509"/>
                </a:lnTo>
                <a:lnTo>
                  <a:pt x="2378" y="26634"/>
                </a:lnTo>
                <a:lnTo>
                  <a:pt x="2504" y="26718"/>
                </a:lnTo>
                <a:lnTo>
                  <a:pt x="2650" y="26801"/>
                </a:lnTo>
                <a:lnTo>
                  <a:pt x="2796" y="26885"/>
                </a:lnTo>
                <a:lnTo>
                  <a:pt x="2962" y="26947"/>
                </a:lnTo>
                <a:lnTo>
                  <a:pt x="3108" y="26989"/>
                </a:lnTo>
                <a:lnTo>
                  <a:pt x="3275" y="27031"/>
                </a:lnTo>
                <a:lnTo>
                  <a:pt x="3421" y="27031"/>
                </a:lnTo>
                <a:lnTo>
                  <a:pt x="3588" y="27051"/>
                </a:lnTo>
                <a:lnTo>
                  <a:pt x="3734" y="27031"/>
                </a:lnTo>
                <a:lnTo>
                  <a:pt x="4068" y="26989"/>
                </a:lnTo>
                <a:lnTo>
                  <a:pt x="4360" y="26905"/>
                </a:lnTo>
                <a:lnTo>
                  <a:pt x="4673" y="26759"/>
                </a:lnTo>
                <a:lnTo>
                  <a:pt x="4944" y="26593"/>
                </a:lnTo>
                <a:lnTo>
                  <a:pt x="5173" y="26426"/>
                </a:lnTo>
                <a:lnTo>
                  <a:pt x="5361" y="26217"/>
                </a:lnTo>
                <a:lnTo>
                  <a:pt x="5549" y="25988"/>
                </a:lnTo>
                <a:lnTo>
                  <a:pt x="5716" y="25758"/>
                </a:lnTo>
                <a:lnTo>
                  <a:pt x="5862" y="25529"/>
                </a:lnTo>
                <a:lnTo>
                  <a:pt x="5966" y="25258"/>
                </a:lnTo>
                <a:lnTo>
                  <a:pt x="6028" y="25049"/>
                </a:lnTo>
                <a:lnTo>
                  <a:pt x="6049" y="24820"/>
                </a:lnTo>
                <a:lnTo>
                  <a:pt x="6049" y="24611"/>
                </a:lnTo>
                <a:lnTo>
                  <a:pt x="5987" y="24382"/>
                </a:lnTo>
                <a:lnTo>
                  <a:pt x="9282" y="23214"/>
                </a:lnTo>
                <a:lnTo>
                  <a:pt x="10513" y="22755"/>
                </a:lnTo>
                <a:lnTo>
                  <a:pt x="10888" y="23297"/>
                </a:lnTo>
                <a:lnTo>
                  <a:pt x="11305" y="23777"/>
                </a:lnTo>
                <a:lnTo>
                  <a:pt x="11743" y="24257"/>
                </a:lnTo>
                <a:lnTo>
                  <a:pt x="12223" y="24695"/>
                </a:lnTo>
                <a:lnTo>
                  <a:pt x="12077" y="24903"/>
                </a:lnTo>
                <a:lnTo>
                  <a:pt x="10262" y="27510"/>
                </a:lnTo>
                <a:lnTo>
                  <a:pt x="9428" y="28741"/>
                </a:lnTo>
                <a:lnTo>
                  <a:pt x="9199" y="28657"/>
                </a:lnTo>
                <a:lnTo>
                  <a:pt x="8948" y="28595"/>
                </a:lnTo>
                <a:lnTo>
                  <a:pt x="8719" y="28553"/>
                </a:lnTo>
                <a:lnTo>
                  <a:pt x="8469" y="28532"/>
                </a:lnTo>
                <a:lnTo>
                  <a:pt x="8323" y="28532"/>
                </a:lnTo>
                <a:lnTo>
                  <a:pt x="8197" y="28553"/>
                </a:lnTo>
                <a:lnTo>
                  <a:pt x="7926" y="28637"/>
                </a:lnTo>
                <a:lnTo>
                  <a:pt x="7655" y="28762"/>
                </a:lnTo>
                <a:lnTo>
                  <a:pt x="7426" y="28929"/>
                </a:lnTo>
                <a:lnTo>
                  <a:pt x="7301" y="29033"/>
                </a:lnTo>
                <a:lnTo>
                  <a:pt x="7176" y="29158"/>
                </a:lnTo>
                <a:lnTo>
                  <a:pt x="6988" y="29346"/>
                </a:lnTo>
                <a:lnTo>
                  <a:pt x="6800" y="29533"/>
                </a:lnTo>
                <a:lnTo>
                  <a:pt x="6654" y="29763"/>
                </a:lnTo>
                <a:lnTo>
                  <a:pt x="6508" y="29971"/>
                </a:lnTo>
                <a:lnTo>
                  <a:pt x="6425" y="30117"/>
                </a:lnTo>
                <a:lnTo>
                  <a:pt x="6362" y="30263"/>
                </a:lnTo>
                <a:lnTo>
                  <a:pt x="6300" y="30430"/>
                </a:lnTo>
                <a:lnTo>
                  <a:pt x="6279" y="30576"/>
                </a:lnTo>
                <a:lnTo>
                  <a:pt x="6237" y="30743"/>
                </a:lnTo>
                <a:lnTo>
                  <a:pt x="6237" y="30910"/>
                </a:lnTo>
                <a:lnTo>
                  <a:pt x="6237" y="31077"/>
                </a:lnTo>
                <a:lnTo>
                  <a:pt x="6279" y="31244"/>
                </a:lnTo>
                <a:lnTo>
                  <a:pt x="6341" y="31515"/>
                </a:lnTo>
                <a:lnTo>
                  <a:pt x="6446" y="31744"/>
                </a:lnTo>
                <a:lnTo>
                  <a:pt x="6592" y="31974"/>
                </a:lnTo>
                <a:lnTo>
                  <a:pt x="6758" y="32182"/>
                </a:lnTo>
                <a:lnTo>
                  <a:pt x="6946" y="32349"/>
                </a:lnTo>
                <a:lnTo>
                  <a:pt x="7155" y="32516"/>
                </a:lnTo>
                <a:lnTo>
                  <a:pt x="7384" y="32641"/>
                </a:lnTo>
                <a:lnTo>
                  <a:pt x="7613" y="32745"/>
                </a:lnTo>
                <a:lnTo>
                  <a:pt x="7759" y="32808"/>
                </a:lnTo>
                <a:lnTo>
                  <a:pt x="7926" y="32850"/>
                </a:lnTo>
                <a:lnTo>
                  <a:pt x="8072" y="32891"/>
                </a:lnTo>
                <a:lnTo>
                  <a:pt x="8239" y="32912"/>
                </a:lnTo>
                <a:lnTo>
                  <a:pt x="8406" y="32933"/>
                </a:lnTo>
                <a:lnTo>
                  <a:pt x="8573" y="32933"/>
                </a:lnTo>
                <a:lnTo>
                  <a:pt x="8719" y="32912"/>
                </a:lnTo>
                <a:lnTo>
                  <a:pt x="8886" y="32891"/>
                </a:lnTo>
                <a:lnTo>
                  <a:pt x="9032" y="32850"/>
                </a:lnTo>
                <a:lnTo>
                  <a:pt x="9199" y="32787"/>
                </a:lnTo>
                <a:lnTo>
                  <a:pt x="9345" y="32725"/>
                </a:lnTo>
                <a:lnTo>
                  <a:pt x="9470" y="32641"/>
                </a:lnTo>
                <a:lnTo>
                  <a:pt x="9741" y="32453"/>
                </a:lnTo>
                <a:lnTo>
                  <a:pt x="9970" y="32224"/>
                </a:lnTo>
                <a:lnTo>
                  <a:pt x="10158" y="31974"/>
                </a:lnTo>
                <a:lnTo>
                  <a:pt x="10325" y="31682"/>
                </a:lnTo>
                <a:lnTo>
                  <a:pt x="10450" y="31431"/>
                </a:lnTo>
                <a:lnTo>
                  <a:pt x="10533" y="31160"/>
                </a:lnTo>
                <a:lnTo>
                  <a:pt x="10596" y="30889"/>
                </a:lnTo>
                <a:lnTo>
                  <a:pt x="10638" y="30597"/>
                </a:lnTo>
                <a:lnTo>
                  <a:pt x="10638" y="30326"/>
                </a:lnTo>
                <a:lnTo>
                  <a:pt x="10638" y="30034"/>
                </a:lnTo>
                <a:lnTo>
                  <a:pt x="10575" y="29805"/>
                </a:lnTo>
                <a:lnTo>
                  <a:pt x="10513" y="29596"/>
                </a:lnTo>
                <a:lnTo>
                  <a:pt x="10387" y="29408"/>
                </a:lnTo>
                <a:lnTo>
                  <a:pt x="10262" y="29241"/>
                </a:lnTo>
                <a:lnTo>
                  <a:pt x="12619" y="26697"/>
                </a:lnTo>
                <a:lnTo>
                  <a:pt x="13579" y="25654"/>
                </a:lnTo>
                <a:lnTo>
                  <a:pt x="14142" y="25946"/>
                </a:lnTo>
                <a:lnTo>
                  <a:pt x="14705" y="26217"/>
                </a:lnTo>
                <a:lnTo>
                  <a:pt x="15310" y="26447"/>
                </a:lnTo>
                <a:lnTo>
                  <a:pt x="15915" y="26613"/>
                </a:lnTo>
                <a:lnTo>
                  <a:pt x="15873" y="26905"/>
                </a:lnTo>
                <a:lnTo>
                  <a:pt x="15477" y="30055"/>
                </a:lnTo>
                <a:lnTo>
                  <a:pt x="15289" y="31515"/>
                </a:lnTo>
                <a:lnTo>
                  <a:pt x="15059" y="31557"/>
                </a:lnTo>
                <a:lnTo>
                  <a:pt x="14809" y="31619"/>
                </a:lnTo>
                <a:lnTo>
                  <a:pt x="14580" y="31682"/>
                </a:lnTo>
                <a:lnTo>
                  <a:pt x="14350" y="31786"/>
                </a:lnTo>
                <a:lnTo>
                  <a:pt x="14246" y="31849"/>
                </a:lnTo>
                <a:lnTo>
                  <a:pt x="14121" y="31932"/>
                </a:lnTo>
                <a:lnTo>
                  <a:pt x="13912" y="32141"/>
                </a:lnTo>
                <a:lnTo>
                  <a:pt x="13745" y="32370"/>
                </a:lnTo>
                <a:lnTo>
                  <a:pt x="13620" y="32620"/>
                </a:lnTo>
                <a:lnTo>
                  <a:pt x="13558" y="32766"/>
                </a:lnTo>
                <a:lnTo>
                  <a:pt x="13495" y="32933"/>
                </a:lnTo>
                <a:lnTo>
                  <a:pt x="13412" y="33183"/>
                </a:lnTo>
                <a:lnTo>
                  <a:pt x="13349" y="33455"/>
                </a:lnTo>
                <a:lnTo>
                  <a:pt x="13307" y="33705"/>
                </a:lnTo>
                <a:lnTo>
                  <a:pt x="13287" y="33976"/>
                </a:lnTo>
                <a:lnTo>
                  <a:pt x="13266" y="34143"/>
                </a:lnTo>
                <a:lnTo>
                  <a:pt x="13287" y="34310"/>
                </a:lnTo>
                <a:lnTo>
                  <a:pt x="13307" y="34456"/>
                </a:lnTo>
                <a:lnTo>
                  <a:pt x="13349" y="34623"/>
                </a:lnTo>
                <a:lnTo>
                  <a:pt x="13412" y="34769"/>
                </a:lnTo>
                <a:lnTo>
                  <a:pt x="13474" y="34935"/>
                </a:lnTo>
                <a:lnTo>
                  <a:pt x="13558" y="35061"/>
                </a:lnTo>
                <a:lnTo>
                  <a:pt x="13662" y="35207"/>
                </a:lnTo>
                <a:lnTo>
                  <a:pt x="13850" y="35394"/>
                </a:lnTo>
                <a:lnTo>
                  <a:pt x="14037" y="35582"/>
                </a:lnTo>
                <a:lnTo>
                  <a:pt x="14267" y="35707"/>
                </a:lnTo>
                <a:lnTo>
                  <a:pt x="14517" y="35811"/>
                </a:lnTo>
                <a:lnTo>
                  <a:pt x="14767" y="35895"/>
                </a:lnTo>
                <a:lnTo>
                  <a:pt x="15018" y="35916"/>
                </a:lnTo>
                <a:lnTo>
                  <a:pt x="15289" y="35937"/>
                </a:lnTo>
                <a:lnTo>
                  <a:pt x="15539" y="35916"/>
                </a:lnTo>
                <a:lnTo>
                  <a:pt x="15706" y="35895"/>
                </a:lnTo>
                <a:lnTo>
                  <a:pt x="15852" y="35874"/>
                </a:lnTo>
                <a:lnTo>
                  <a:pt x="16019" y="35832"/>
                </a:lnTo>
                <a:lnTo>
                  <a:pt x="16165" y="35791"/>
                </a:lnTo>
                <a:lnTo>
                  <a:pt x="16332" y="35728"/>
                </a:lnTo>
                <a:lnTo>
                  <a:pt x="16478" y="35645"/>
                </a:lnTo>
                <a:lnTo>
                  <a:pt x="16603" y="35561"/>
                </a:lnTo>
                <a:lnTo>
                  <a:pt x="16728" y="35457"/>
                </a:lnTo>
                <a:lnTo>
                  <a:pt x="16853" y="35353"/>
                </a:lnTo>
                <a:lnTo>
                  <a:pt x="16957" y="35227"/>
                </a:lnTo>
                <a:lnTo>
                  <a:pt x="17062" y="35102"/>
                </a:lnTo>
                <a:lnTo>
                  <a:pt x="17145" y="34977"/>
                </a:lnTo>
                <a:lnTo>
                  <a:pt x="17291" y="34685"/>
                </a:lnTo>
                <a:lnTo>
                  <a:pt x="17395" y="34372"/>
                </a:lnTo>
                <a:lnTo>
                  <a:pt x="17437" y="34059"/>
                </a:lnTo>
                <a:lnTo>
                  <a:pt x="17458" y="33726"/>
                </a:lnTo>
                <a:lnTo>
                  <a:pt x="17458" y="33455"/>
                </a:lnTo>
                <a:lnTo>
                  <a:pt x="17395" y="33163"/>
                </a:lnTo>
                <a:lnTo>
                  <a:pt x="17333" y="32891"/>
                </a:lnTo>
                <a:lnTo>
                  <a:pt x="17229" y="32620"/>
                </a:lnTo>
                <a:lnTo>
                  <a:pt x="17103" y="32370"/>
                </a:lnTo>
                <a:lnTo>
                  <a:pt x="16978" y="32120"/>
                </a:lnTo>
                <a:lnTo>
                  <a:pt x="16832" y="31953"/>
                </a:lnTo>
                <a:lnTo>
                  <a:pt x="16665" y="31807"/>
                </a:lnTo>
                <a:lnTo>
                  <a:pt x="16478" y="31682"/>
                </a:lnTo>
                <a:lnTo>
                  <a:pt x="16269" y="31598"/>
                </a:lnTo>
                <a:lnTo>
                  <a:pt x="17187" y="28240"/>
                </a:lnTo>
                <a:lnTo>
                  <a:pt x="17562" y="26905"/>
                </a:lnTo>
                <a:lnTo>
                  <a:pt x="17938" y="26926"/>
                </a:lnTo>
                <a:lnTo>
                  <a:pt x="18292" y="26926"/>
                </a:lnTo>
                <a:lnTo>
                  <a:pt x="18751" y="26905"/>
                </a:lnTo>
                <a:lnTo>
                  <a:pt x="19231" y="26885"/>
                </a:lnTo>
                <a:lnTo>
                  <a:pt x="19669" y="26822"/>
                </a:lnTo>
                <a:lnTo>
                  <a:pt x="20128" y="26739"/>
                </a:lnTo>
                <a:lnTo>
                  <a:pt x="20190" y="26926"/>
                </a:lnTo>
                <a:lnTo>
                  <a:pt x="21296" y="29909"/>
                </a:lnTo>
                <a:lnTo>
                  <a:pt x="21796" y="31306"/>
                </a:lnTo>
                <a:lnTo>
                  <a:pt x="21588" y="31431"/>
                </a:lnTo>
                <a:lnTo>
                  <a:pt x="21400" y="31598"/>
                </a:lnTo>
                <a:lnTo>
                  <a:pt x="21233" y="31765"/>
                </a:lnTo>
                <a:lnTo>
                  <a:pt x="21087" y="31953"/>
                </a:lnTo>
                <a:lnTo>
                  <a:pt x="21004" y="32078"/>
                </a:lnTo>
                <a:lnTo>
                  <a:pt x="20941" y="32203"/>
                </a:lnTo>
                <a:lnTo>
                  <a:pt x="20858" y="32474"/>
                </a:lnTo>
                <a:lnTo>
                  <a:pt x="20816" y="32766"/>
                </a:lnTo>
                <a:lnTo>
                  <a:pt x="20795" y="33037"/>
                </a:lnTo>
                <a:lnTo>
                  <a:pt x="20816" y="33204"/>
                </a:lnTo>
                <a:lnTo>
                  <a:pt x="20858" y="33371"/>
                </a:lnTo>
                <a:lnTo>
                  <a:pt x="20899" y="33642"/>
                </a:lnTo>
                <a:lnTo>
                  <a:pt x="20962" y="33893"/>
                </a:lnTo>
                <a:lnTo>
                  <a:pt x="21024" y="34164"/>
                </a:lnTo>
                <a:lnTo>
                  <a:pt x="21129" y="34393"/>
                </a:lnTo>
                <a:lnTo>
                  <a:pt x="21191" y="34539"/>
                </a:lnTo>
                <a:lnTo>
                  <a:pt x="21296" y="34685"/>
                </a:lnTo>
                <a:lnTo>
                  <a:pt x="21379" y="34831"/>
                </a:lnTo>
                <a:lnTo>
                  <a:pt x="21483" y="34935"/>
                </a:lnTo>
                <a:lnTo>
                  <a:pt x="21608" y="35061"/>
                </a:lnTo>
                <a:lnTo>
                  <a:pt x="21734" y="35165"/>
                </a:lnTo>
                <a:lnTo>
                  <a:pt x="21880" y="35248"/>
                </a:lnTo>
                <a:lnTo>
                  <a:pt x="22026" y="35311"/>
                </a:lnTo>
                <a:lnTo>
                  <a:pt x="22297" y="35415"/>
                </a:lnTo>
                <a:lnTo>
                  <a:pt x="22547" y="35457"/>
                </a:lnTo>
                <a:lnTo>
                  <a:pt x="22818" y="35478"/>
                </a:lnTo>
                <a:lnTo>
                  <a:pt x="23068" y="35457"/>
                </a:lnTo>
                <a:lnTo>
                  <a:pt x="23319" y="35415"/>
                </a:lnTo>
                <a:lnTo>
                  <a:pt x="23569" y="35332"/>
                </a:lnTo>
                <a:lnTo>
                  <a:pt x="23819" y="35227"/>
                </a:lnTo>
                <a:lnTo>
                  <a:pt x="24028" y="35081"/>
                </a:lnTo>
                <a:lnTo>
                  <a:pt x="24174" y="34998"/>
                </a:lnTo>
                <a:lnTo>
                  <a:pt x="24299" y="34894"/>
                </a:lnTo>
                <a:lnTo>
                  <a:pt x="24424" y="34789"/>
                </a:lnTo>
                <a:lnTo>
                  <a:pt x="24528" y="34685"/>
                </a:lnTo>
                <a:lnTo>
                  <a:pt x="24633" y="34560"/>
                </a:lnTo>
                <a:lnTo>
                  <a:pt x="24737" y="34414"/>
                </a:lnTo>
                <a:lnTo>
                  <a:pt x="24820" y="34268"/>
                </a:lnTo>
                <a:lnTo>
                  <a:pt x="24883" y="34122"/>
                </a:lnTo>
                <a:lnTo>
                  <a:pt x="24925" y="33976"/>
                </a:lnTo>
                <a:lnTo>
                  <a:pt x="24966" y="33830"/>
                </a:lnTo>
                <a:lnTo>
                  <a:pt x="25008" y="33663"/>
                </a:lnTo>
                <a:lnTo>
                  <a:pt x="25008" y="33517"/>
                </a:lnTo>
                <a:lnTo>
                  <a:pt x="25008" y="33183"/>
                </a:lnTo>
                <a:lnTo>
                  <a:pt x="24966" y="32871"/>
                </a:lnTo>
                <a:lnTo>
                  <a:pt x="24862" y="32558"/>
                </a:lnTo>
                <a:lnTo>
                  <a:pt x="24737" y="32245"/>
                </a:lnTo>
                <a:lnTo>
                  <a:pt x="24591" y="32015"/>
                </a:lnTo>
                <a:lnTo>
                  <a:pt x="24424" y="31786"/>
                </a:lnTo>
                <a:lnTo>
                  <a:pt x="24236" y="31577"/>
                </a:lnTo>
                <a:lnTo>
                  <a:pt x="24007" y="31390"/>
                </a:lnTo>
                <a:lnTo>
                  <a:pt x="23798" y="31202"/>
                </a:lnTo>
                <a:lnTo>
                  <a:pt x="23569" y="31056"/>
                </a:lnTo>
                <a:lnTo>
                  <a:pt x="23340" y="30973"/>
                </a:lnTo>
                <a:lnTo>
                  <a:pt x="23131" y="30910"/>
                </a:lnTo>
                <a:lnTo>
                  <a:pt x="22902" y="30889"/>
                </a:lnTo>
                <a:lnTo>
                  <a:pt x="22693" y="30910"/>
                </a:lnTo>
                <a:lnTo>
                  <a:pt x="21963" y="27510"/>
                </a:lnTo>
                <a:lnTo>
                  <a:pt x="21713" y="26280"/>
                </a:lnTo>
                <a:lnTo>
                  <a:pt x="22318" y="26009"/>
                </a:lnTo>
                <a:lnTo>
                  <a:pt x="22922" y="25717"/>
                </a:lnTo>
                <a:lnTo>
                  <a:pt x="23486" y="25362"/>
                </a:lnTo>
                <a:lnTo>
                  <a:pt x="24028" y="24966"/>
                </a:lnTo>
                <a:lnTo>
                  <a:pt x="26364" y="27114"/>
                </a:lnTo>
                <a:lnTo>
                  <a:pt x="27469" y="28094"/>
                </a:lnTo>
                <a:lnTo>
                  <a:pt x="27344" y="28324"/>
                </a:lnTo>
                <a:lnTo>
                  <a:pt x="27240" y="28553"/>
                </a:lnTo>
                <a:lnTo>
                  <a:pt x="27177" y="28783"/>
                </a:lnTo>
                <a:lnTo>
                  <a:pt x="27136" y="29012"/>
                </a:lnTo>
                <a:lnTo>
                  <a:pt x="27115" y="29158"/>
                </a:lnTo>
                <a:lnTo>
                  <a:pt x="27115" y="29304"/>
                </a:lnTo>
                <a:lnTo>
                  <a:pt x="27156" y="29575"/>
                </a:lnTo>
                <a:lnTo>
                  <a:pt x="27261" y="29846"/>
                </a:lnTo>
                <a:lnTo>
                  <a:pt x="27386" y="30097"/>
                </a:lnTo>
                <a:lnTo>
                  <a:pt x="27469" y="30243"/>
                </a:lnTo>
                <a:lnTo>
                  <a:pt x="27574" y="30389"/>
                </a:lnTo>
                <a:lnTo>
                  <a:pt x="27740" y="30597"/>
                </a:lnTo>
                <a:lnTo>
                  <a:pt x="27907" y="30806"/>
                </a:lnTo>
                <a:lnTo>
                  <a:pt x="28095" y="30993"/>
                </a:lnTo>
                <a:lnTo>
                  <a:pt x="28304" y="31160"/>
                </a:lnTo>
                <a:lnTo>
                  <a:pt x="28429" y="31265"/>
                </a:lnTo>
                <a:lnTo>
                  <a:pt x="28575" y="31348"/>
                </a:lnTo>
                <a:lnTo>
                  <a:pt x="28721" y="31411"/>
                </a:lnTo>
                <a:lnTo>
                  <a:pt x="28867" y="31473"/>
                </a:lnTo>
                <a:lnTo>
                  <a:pt x="29034" y="31515"/>
                </a:lnTo>
                <a:lnTo>
                  <a:pt x="29180" y="31557"/>
                </a:lnTo>
                <a:lnTo>
                  <a:pt x="29513" y="31557"/>
                </a:lnTo>
                <a:lnTo>
                  <a:pt x="29784" y="31536"/>
                </a:lnTo>
                <a:lnTo>
                  <a:pt x="30056" y="31452"/>
                </a:lnTo>
                <a:lnTo>
                  <a:pt x="30285" y="31348"/>
                </a:lnTo>
                <a:lnTo>
                  <a:pt x="30514" y="31223"/>
                </a:lnTo>
                <a:lnTo>
                  <a:pt x="30723" y="31056"/>
                </a:lnTo>
                <a:lnTo>
                  <a:pt x="30890" y="30868"/>
                </a:lnTo>
                <a:lnTo>
                  <a:pt x="31057" y="30660"/>
                </a:lnTo>
                <a:lnTo>
                  <a:pt x="31182" y="30430"/>
                </a:lnTo>
                <a:lnTo>
                  <a:pt x="31265" y="30284"/>
                </a:lnTo>
                <a:lnTo>
                  <a:pt x="31349" y="30138"/>
                </a:lnTo>
                <a:lnTo>
                  <a:pt x="31411" y="29992"/>
                </a:lnTo>
                <a:lnTo>
                  <a:pt x="31453" y="29846"/>
                </a:lnTo>
                <a:lnTo>
                  <a:pt x="31474" y="29679"/>
                </a:lnTo>
                <a:lnTo>
                  <a:pt x="31495" y="29513"/>
                </a:lnTo>
                <a:lnTo>
                  <a:pt x="31515" y="29346"/>
                </a:lnTo>
                <a:lnTo>
                  <a:pt x="31495" y="29200"/>
                </a:lnTo>
                <a:lnTo>
                  <a:pt x="31474" y="29033"/>
                </a:lnTo>
                <a:lnTo>
                  <a:pt x="31453" y="28887"/>
                </a:lnTo>
                <a:lnTo>
                  <a:pt x="31390" y="28720"/>
                </a:lnTo>
                <a:lnTo>
                  <a:pt x="31328" y="28574"/>
                </a:lnTo>
                <a:lnTo>
                  <a:pt x="31182" y="28303"/>
                </a:lnTo>
                <a:lnTo>
                  <a:pt x="30994" y="28032"/>
                </a:lnTo>
                <a:lnTo>
                  <a:pt x="30765" y="27802"/>
                </a:lnTo>
                <a:lnTo>
                  <a:pt x="30514" y="27594"/>
                </a:lnTo>
                <a:lnTo>
                  <a:pt x="30264" y="27448"/>
                </a:lnTo>
                <a:lnTo>
                  <a:pt x="30014" y="27323"/>
                </a:lnTo>
                <a:lnTo>
                  <a:pt x="29743" y="27218"/>
                </a:lnTo>
                <a:lnTo>
                  <a:pt x="29472" y="27156"/>
                </a:lnTo>
                <a:lnTo>
                  <a:pt x="29200" y="27093"/>
                </a:lnTo>
                <a:lnTo>
                  <a:pt x="28908" y="27072"/>
                </a:lnTo>
                <a:lnTo>
                  <a:pt x="28679" y="27093"/>
                </a:lnTo>
                <a:lnTo>
                  <a:pt x="28470" y="27156"/>
                </a:lnTo>
                <a:lnTo>
                  <a:pt x="28262" y="27239"/>
                </a:lnTo>
                <a:lnTo>
                  <a:pt x="28074" y="27343"/>
                </a:lnTo>
                <a:lnTo>
                  <a:pt x="25863" y="24653"/>
                </a:lnTo>
                <a:lnTo>
                  <a:pt x="25217" y="23860"/>
                </a:lnTo>
                <a:lnTo>
                  <a:pt x="25446" y="23610"/>
                </a:lnTo>
                <a:lnTo>
                  <a:pt x="25676" y="23339"/>
                </a:lnTo>
                <a:lnTo>
                  <a:pt x="25884" y="23047"/>
                </a:lnTo>
                <a:lnTo>
                  <a:pt x="26072" y="22755"/>
                </a:lnTo>
                <a:lnTo>
                  <a:pt x="26280" y="22463"/>
                </a:lnTo>
                <a:lnTo>
                  <a:pt x="26447" y="22150"/>
                </a:lnTo>
                <a:lnTo>
                  <a:pt x="26614" y="21837"/>
                </a:lnTo>
                <a:lnTo>
                  <a:pt x="26781" y="21524"/>
                </a:lnTo>
                <a:lnTo>
                  <a:pt x="29597" y="22275"/>
                </a:lnTo>
                <a:lnTo>
                  <a:pt x="31015" y="22651"/>
                </a:lnTo>
                <a:lnTo>
                  <a:pt x="31015" y="22901"/>
                </a:lnTo>
                <a:lnTo>
                  <a:pt x="31036" y="23151"/>
                </a:lnTo>
                <a:lnTo>
                  <a:pt x="31077" y="23402"/>
                </a:lnTo>
                <a:lnTo>
                  <a:pt x="31140" y="23631"/>
                </a:lnTo>
                <a:lnTo>
                  <a:pt x="31203" y="23756"/>
                </a:lnTo>
                <a:lnTo>
                  <a:pt x="31265" y="23881"/>
                </a:lnTo>
                <a:lnTo>
                  <a:pt x="31432" y="24111"/>
                </a:lnTo>
                <a:lnTo>
                  <a:pt x="31641" y="24298"/>
                </a:lnTo>
                <a:lnTo>
                  <a:pt x="31870" y="24465"/>
                </a:lnTo>
                <a:lnTo>
                  <a:pt x="32016" y="24549"/>
                </a:lnTo>
                <a:lnTo>
                  <a:pt x="32183" y="24632"/>
                </a:lnTo>
                <a:lnTo>
                  <a:pt x="32412" y="24757"/>
                </a:lnTo>
                <a:lnTo>
                  <a:pt x="32663" y="24841"/>
                </a:lnTo>
                <a:lnTo>
                  <a:pt x="32913" y="24924"/>
                </a:lnTo>
                <a:lnTo>
                  <a:pt x="33163" y="24987"/>
                </a:lnTo>
                <a:lnTo>
                  <a:pt x="33330" y="25008"/>
                </a:lnTo>
                <a:lnTo>
                  <a:pt x="33497" y="25028"/>
                </a:lnTo>
                <a:lnTo>
                  <a:pt x="33664" y="25028"/>
                </a:lnTo>
                <a:lnTo>
                  <a:pt x="33831" y="25008"/>
                </a:lnTo>
                <a:lnTo>
                  <a:pt x="33977" y="24966"/>
                </a:lnTo>
                <a:lnTo>
                  <a:pt x="34143" y="24924"/>
                </a:lnTo>
                <a:lnTo>
                  <a:pt x="34289" y="24862"/>
                </a:lnTo>
                <a:lnTo>
                  <a:pt x="34435" y="24778"/>
                </a:lnTo>
                <a:lnTo>
                  <a:pt x="34665" y="24632"/>
                </a:lnTo>
                <a:lnTo>
                  <a:pt x="34853" y="24444"/>
                </a:lnTo>
                <a:lnTo>
                  <a:pt x="35019" y="24236"/>
                </a:lnTo>
                <a:lnTo>
                  <a:pt x="35165" y="24006"/>
                </a:lnTo>
                <a:lnTo>
                  <a:pt x="35270" y="23777"/>
                </a:lnTo>
                <a:lnTo>
                  <a:pt x="35332" y="23527"/>
                </a:lnTo>
                <a:lnTo>
                  <a:pt x="35374" y="23276"/>
                </a:lnTo>
                <a:lnTo>
                  <a:pt x="35395" y="23005"/>
                </a:lnTo>
                <a:lnTo>
                  <a:pt x="35416" y="22838"/>
                </a:lnTo>
                <a:lnTo>
                  <a:pt x="35395" y="22692"/>
                </a:lnTo>
                <a:lnTo>
                  <a:pt x="35395" y="22526"/>
                </a:lnTo>
                <a:lnTo>
                  <a:pt x="35353" y="22359"/>
                </a:lnTo>
                <a:lnTo>
                  <a:pt x="35311" y="22213"/>
                </a:lnTo>
                <a:lnTo>
                  <a:pt x="35249" y="22046"/>
                </a:lnTo>
                <a:lnTo>
                  <a:pt x="35186" y="21900"/>
                </a:lnTo>
                <a:lnTo>
                  <a:pt x="35103" y="21775"/>
                </a:lnTo>
                <a:lnTo>
                  <a:pt x="35019" y="21629"/>
                </a:lnTo>
                <a:lnTo>
                  <a:pt x="34915" y="21504"/>
                </a:lnTo>
                <a:lnTo>
                  <a:pt x="34790" y="21399"/>
                </a:lnTo>
                <a:lnTo>
                  <a:pt x="34686" y="21295"/>
                </a:lnTo>
                <a:lnTo>
                  <a:pt x="34415" y="21107"/>
                </a:lnTo>
                <a:lnTo>
                  <a:pt x="34123" y="20961"/>
                </a:lnTo>
                <a:lnTo>
                  <a:pt x="33810" y="20878"/>
                </a:lnTo>
                <a:lnTo>
                  <a:pt x="33497" y="20794"/>
                </a:lnTo>
                <a:lnTo>
                  <a:pt x="33205" y="20774"/>
                </a:lnTo>
                <a:lnTo>
                  <a:pt x="32913" y="20794"/>
                </a:lnTo>
                <a:lnTo>
                  <a:pt x="32642" y="20836"/>
                </a:lnTo>
                <a:lnTo>
                  <a:pt x="32350" y="20899"/>
                </a:lnTo>
                <a:lnTo>
                  <a:pt x="32099" y="20982"/>
                </a:lnTo>
                <a:lnTo>
                  <a:pt x="31828" y="21086"/>
                </a:lnTo>
                <a:lnTo>
                  <a:pt x="31641" y="21212"/>
                </a:lnTo>
                <a:lnTo>
                  <a:pt x="31474" y="21358"/>
                </a:lnTo>
                <a:lnTo>
                  <a:pt x="31328" y="21524"/>
                </a:lnTo>
                <a:lnTo>
                  <a:pt x="31223" y="21712"/>
                </a:lnTo>
                <a:lnTo>
                  <a:pt x="28012" y="20336"/>
                </a:lnTo>
                <a:lnTo>
                  <a:pt x="27323" y="20044"/>
                </a:lnTo>
                <a:lnTo>
                  <a:pt x="27469" y="19439"/>
                </a:lnTo>
                <a:lnTo>
                  <a:pt x="27574" y="18834"/>
                </a:lnTo>
                <a:lnTo>
                  <a:pt x="27636" y="18208"/>
                </a:lnTo>
                <a:lnTo>
                  <a:pt x="27657" y="17562"/>
                </a:lnTo>
                <a:lnTo>
                  <a:pt x="27636" y="17082"/>
                </a:lnTo>
                <a:lnTo>
                  <a:pt x="30222" y="16498"/>
                </a:lnTo>
                <a:lnTo>
                  <a:pt x="31661" y="16185"/>
                </a:lnTo>
                <a:lnTo>
                  <a:pt x="31766" y="16414"/>
                </a:lnTo>
                <a:lnTo>
                  <a:pt x="31912" y="16623"/>
                </a:lnTo>
                <a:lnTo>
                  <a:pt x="32058" y="16811"/>
                </a:lnTo>
                <a:lnTo>
                  <a:pt x="32225" y="16978"/>
                </a:lnTo>
                <a:lnTo>
                  <a:pt x="32329" y="17082"/>
                </a:lnTo>
                <a:lnTo>
                  <a:pt x="32454" y="17144"/>
                </a:lnTo>
                <a:lnTo>
                  <a:pt x="32704" y="17270"/>
                </a:lnTo>
                <a:lnTo>
                  <a:pt x="32975" y="17374"/>
                </a:lnTo>
                <a:lnTo>
                  <a:pt x="33247" y="17416"/>
                </a:lnTo>
                <a:lnTo>
                  <a:pt x="33434" y="17416"/>
                </a:lnTo>
                <a:lnTo>
                  <a:pt x="33601" y="17395"/>
                </a:lnTo>
                <a:lnTo>
                  <a:pt x="33872" y="17395"/>
                </a:lnTo>
                <a:lnTo>
                  <a:pt x="34123" y="17374"/>
                </a:lnTo>
                <a:lnTo>
                  <a:pt x="34394" y="17332"/>
                </a:lnTo>
                <a:lnTo>
                  <a:pt x="34644" y="17270"/>
                </a:lnTo>
                <a:lnTo>
                  <a:pt x="34811" y="17207"/>
                </a:lnTo>
                <a:lnTo>
                  <a:pt x="34957" y="17144"/>
                </a:lnTo>
                <a:lnTo>
                  <a:pt x="35103" y="17061"/>
                </a:lnTo>
                <a:lnTo>
                  <a:pt x="35228" y="16978"/>
                </a:lnTo>
                <a:lnTo>
                  <a:pt x="35353" y="16873"/>
                </a:lnTo>
                <a:lnTo>
                  <a:pt x="35478" y="16769"/>
                </a:lnTo>
                <a:lnTo>
                  <a:pt x="35583" y="16623"/>
                </a:lnTo>
                <a:lnTo>
                  <a:pt x="35687" y="16498"/>
                </a:lnTo>
                <a:lnTo>
                  <a:pt x="35812" y="16248"/>
                </a:lnTo>
                <a:lnTo>
                  <a:pt x="35895" y="15997"/>
                </a:lnTo>
                <a:lnTo>
                  <a:pt x="35937" y="15747"/>
                </a:lnTo>
                <a:lnTo>
                  <a:pt x="35958" y="15476"/>
                </a:lnTo>
                <a:lnTo>
                  <a:pt x="35937" y="15226"/>
                </a:lnTo>
                <a:lnTo>
                  <a:pt x="35895" y="14975"/>
                </a:lnTo>
                <a:lnTo>
                  <a:pt x="35812" y="14725"/>
                </a:lnTo>
                <a:lnTo>
                  <a:pt x="35708" y="14475"/>
                </a:lnTo>
                <a:lnTo>
                  <a:pt x="35645" y="14329"/>
                </a:lnTo>
                <a:lnTo>
                  <a:pt x="35562" y="14183"/>
                </a:lnTo>
                <a:lnTo>
                  <a:pt x="35478" y="14058"/>
                </a:lnTo>
                <a:lnTo>
                  <a:pt x="35395" y="13932"/>
                </a:lnTo>
                <a:lnTo>
                  <a:pt x="35270" y="13807"/>
                </a:lnTo>
                <a:lnTo>
                  <a:pt x="35145" y="13703"/>
                </a:lnTo>
                <a:lnTo>
                  <a:pt x="35019" y="13599"/>
                </a:lnTo>
                <a:lnTo>
                  <a:pt x="34873" y="13515"/>
                </a:lnTo>
                <a:lnTo>
                  <a:pt x="34727" y="13432"/>
                </a:lnTo>
                <a:lnTo>
                  <a:pt x="34581" y="13369"/>
                </a:lnTo>
                <a:lnTo>
                  <a:pt x="34435" y="13328"/>
                </a:lnTo>
                <a:lnTo>
                  <a:pt x="34289" y="13286"/>
                </a:lnTo>
                <a:lnTo>
                  <a:pt x="33977" y="13244"/>
                </a:lnTo>
                <a:lnTo>
                  <a:pt x="33643" y="13265"/>
                </a:lnTo>
                <a:lnTo>
                  <a:pt x="33330" y="13307"/>
                </a:lnTo>
                <a:lnTo>
                  <a:pt x="32996" y="13411"/>
                </a:lnTo>
                <a:lnTo>
                  <a:pt x="32746" y="13515"/>
                </a:lnTo>
                <a:lnTo>
                  <a:pt x="32496" y="13661"/>
                </a:lnTo>
                <a:lnTo>
                  <a:pt x="32266" y="13807"/>
                </a:lnTo>
                <a:lnTo>
                  <a:pt x="32037" y="13995"/>
                </a:lnTo>
                <a:lnTo>
                  <a:pt x="31849" y="14204"/>
                </a:lnTo>
                <a:lnTo>
                  <a:pt x="31661" y="14412"/>
                </a:lnTo>
                <a:lnTo>
                  <a:pt x="31536" y="14600"/>
                </a:lnTo>
                <a:lnTo>
                  <a:pt x="31453" y="14808"/>
                </a:lnTo>
                <a:lnTo>
                  <a:pt x="31411" y="15038"/>
                </a:lnTo>
                <a:lnTo>
                  <a:pt x="31411" y="15246"/>
                </a:lnTo>
                <a:lnTo>
                  <a:pt x="27928" y="15518"/>
                </a:lnTo>
                <a:lnTo>
                  <a:pt x="27428" y="15538"/>
                </a:lnTo>
                <a:lnTo>
                  <a:pt x="27344" y="15163"/>
                </a:lnTo>
                <a:lnTo>
                  <a:pt x="27219" y="14788"/>
                </a:lnTo>
                <a:lnTo>
                  <a:pt x="27094" y="14412"/>
                </a:lnTo>
                <a:lnTo>
                  <a:pt x="26969" y="14037"/>
                </a:lnTo>
                <a:lnTo>
                  <a:pt x="26802" y="13682"/>
                </a:lnTo>
                <a:lnTo>
                  <a:pt x="26635" y="13328"/>
                </a:lnTo>
                <a:lnTo>
                  <a:pt x="26447" y="12994"/>
                </a:lnTo>
                <a:lnTo>
                  <a:pt x="26260" y="12660"/>
                </a:lnTo>
                <a:lnTo>
                  <a:pt x="28116" y="11096"/>
                </a:lnTo>
                <a:lnTo>
                  <a:pt x="29263" y="10157"/>
                </a:lnTo>
                <a:lnTo>
                  <a:pt x="29451" y="10282"/>
                </a:lnTo>
                <a:lnTo>
                  <a:pt x="29659" y="10408"/>
                </a:lnTo>
                <a:lnTo>
                  <a:pt x="29889" y="10512"/>
                </a:lnTo>
                <a:lnTo>
                  <a:pt x="30118" y="10595"/>
                </a:lnTo>
                <a:lnTo>
                  <a:pt x="30264" y="10616"/>
                </a:lnTo>
                <a:lnTo>
                  <a:pt x="30410" y="10637"/>
                </a:lnTo>
                <a:lnTo>
                  <a:pt x="30681" y="10637"/>
                </a:lnTo>
                <a:lnTo>
                  <a:pt x="30952" y="10595"/>
                </a:lnTo>
                <a:lnTo>
                  <a:pt x="31223" y="10491"/>
                </a:lnTo>
                <a:lnTo>
                  <a:pt x="31390" y="10428"/>
                </a:lnTo>
                <a:lnTo>
                  <a:pt x="31536" y="10324"/>
                </a:lnTo>
                <a:lnTo>
                  <a:pt x="31766" y="10199"/>
                </a:lnTo>
                <a:lnTo>
                  <a:pt x="31995" y="10053"/>
                </a:lnTo>
                <a:lnTo>
                  <a:pt x="32204" y="9907"/>
                </a:lnTo>
                <a:lnTo>
                  <a:pt x="32391" y="9740"/>
                </a:lnTo>
                <a:lnTo>
                  <a:pt x="32517" y="9615"/>
                </a:lnTo>
                <a:lnTo>
                  <a:pt x="32621" y="9490"/>
                </a:lnTo>
                <a:lnTo>
                  <a:pt x="32704" y="9344"/>
                </a:lnTo>
                <a:lnTo>
                  <a:pt x="32788" y="9198"/>
                </a:lnTo>
                <a:lnTo>
                  <a:pt x="32850" y="9052"/>
                </a:lnTo>
                <a:lnTo>
                  <a:pt x="32913" y="8906"/>
                </a:lnTo>
                <a:lnTo>
                  <a:pt x="32934" y="8739"/>
                </a:lnTo>
                <a:lnTo>
                  <a:pt x="32955" y="8572"/>
                </a:lnTo>
                <a:lnTo>
                  <a:pt x="32955" y="8301"/>
                </a:lnTo>
                <a:lnTo>
                  <a:pt x="32934" y="8030"/>
                </a:lnTo>
                <a:lnTo>
                  <a:pt x="32850" y="7780"/>
                </a:lnTo>
                <a:lnTo>
                  <a:pt x="32746" y="7550"/>
                </a:lnTo>
                <a:lnTo>
                  <a:pt x="32621" y="7321"/>
                </a:lnTo>
                <a:lnTo>
                  <a:pt x="32454" y="7112"/>
                </a:lnTo>
                <a:lnTo>
                  <a:pt x="32266" y="6925"/>
                </a:lnTo>
                <a:lnTo>
                  <a:pt x="32058" y="6758"/>
                </a:lnTo>
                <a:lnTo>
                  <a:pt x="31933" y="6653"/>
                </a:lnTo>
                <a:lnTo>
                  <a:pt x="31807" y="6570"/>
                </a:lnTo>
                <a:lnTo>
                  <a:pt x="31661" y="6487"/>
                </a:lnTo>
                <a:lnTo>
                  <a:pt x="31515" y="6424"/>
                </a:lnTo>
                <a:lnTo>
                  <a:pt x="31369" y="6361"/>
                </a:lnTo>
                <a:lnTo>
                  <a:pt x="31203" y="6320"/>
                </a:lnTo>
                <a:lnTo>
                  <a:pt x="31036" y="6299"/>
                </a:lnTo>
                <a:lnTo>
                  <a:pt x="30556" y="6299"/>
                </a:lnTo>
                <a:lnTo>
                  <a:pt x="30410" y="6320"/>
                </a:lnTo>
                <a:lnTo>
                  <a:pt x="30243" y="6361"/>
                </a:lnTo>
                <a:lnTo>
                  <a:pt x="29951" y="6487"/>
                </a:lnTo>
                <a:lnTo>
                  <a:pt x="29659" y="6633"/>
                </a:lnTo>
                <a:lnTo>
                  <a:pt x="29409" y="6820"/>
                </a:lnTo>
                <a:lnTo>
                  <a:pt x="29159" y="7050"/>
                </a:lnTo>
                <a:lnTo>
                  <a:pt x="28992" y="7279"/>
                </a:lnTo>
                <a:lnTo>
                  <a:pt x="28825" y="7509"/>
                </a:lnTo>
                <a:lnTo>
                  <a:pt x="28700" y="7759"/>
                </a:lnTo>
                <a:lnTo>
                  <a:pt x="28596" y="8030"/>
                </a:lnTo>
                <a:lnTo>
                  <a:pt x="28491" y="8301"/>
                </a:lnTo>
                <a:lnTo>
                  <a:pt x="28450" y="8572"/>
                </a:lnTo>
                <a:lnTo>
                  <a:pt x="28429" y="8802"/>
                </a:lnTo>
                <a:lnTo>
                  <a:pt x="28450" y="9031"/>
                </a:lnTo>
                <a:lnTo>
                  <a:pt x="28512" y="9240"/>
                </a:lnTo>
                <a:lnTo>
                  <a:pt x="28596" y="9427"/>
                </a:lnTo>
                <a:lnTo>
                  <a:pt x="25634" y="11263"/>
                </a:lnTo>
                <a:lnTo>
                  <a:pt x="25363" y="11430"/>
                </a:lnTo>
                <a:lnTo>
                  <a:pt x="25092" y="11138"/>
                </a:lnTo>
                <a:lnTo>
                  <a:pt x="24800" y="10846"/>
                </a:lnTo>
                <a:lnTo>
                  <a:pt x="24508" y="10574"/>
                </a:lnTo>
                <a:lnTo>
                  <a:pt x="24195" y="10324"/>
                </a:lnTo>
                <a:lnTo>
                  <a:pt x="23882" y="10074"/>
                </a:lnTo>
                <a:lnTo>
                  <a:pt x="23548" y="9824"/>
                </a:lnTo>
                <a:lnTo>
                  <a:pt x="23214" y="9615"/>
                </a:lnTo>
                <a:lnTo>
                  <a:pt x="22881" y="9406"/>
                </a:lnTo>
                <a:lnTo>
                  <a:pt x="23778" y="7258"/>
                </a:lnTo>
                <a:lnTo>
                  <a:pt x="24341" y="5903"/>
                </a:lnTo>
                <a:lnTo>
                  <a:pt x="24591" y="5923"/>
                </a:lnTo>
                <a:lnTo>
                  <a:pt x="24820" y="5944"/>
                </a:lnTo>
                <a:lnTo>
                  <a:pt x="25071" y="5923"/>
                </a:lnTo>
                <a:lnTo>
                  <a:pt x="25321" y="5882"/>
                </a:lnTo>
                <a:lnTo>
                  <a:pt x="25446" y="5861"/>
                </a:lnTo>
                <a:lnTo>
                  <a:pt x="25571" y="5798"/>
                </a:lnTo>
                <a:lnTo>
                  <a:pt x="25822" y="5673"/>
                </a:lnTo>
                <a:lnTo>
                  <a:pt x="26051" y="5506"/>
                </a:lnTo>
                <a:lnTo>
                  <a:pt x="26260" y="5298"/>
                </a:lnTo>
                <a:lnTo>
                  <a:pt x="26364" y="5152"/>
                </a:lnTo>
                <a:lnTo>
                  <a:pt x="26447" y="5006"/>
                </a:lnTo>
                <a:lnTo>
                  <a:pt x="26593" y="4797"/>
                </a:lnTo>
                <a:lnTo>
                  <a:pt x="26718" y="4568"/>
                </a:lnTo>
                <a:lnTo>
                  <a:pt x="26844" y="4317"/>
                </a:lnTo>
                <a:lnTo>
                  <a:pt x="26927" y="4067"/>
                </a:lnTo>
                <a:lnTo>
                  <a:pt x="26990" y="3921"/>
                </a:lnTo>
                <a:lnTo>
                  <a:pt x="27010" y="3754"/>
                </a:lnTo>
                <a:lnTo>
                  <a:pt x="27031" y="3587"/>
                </a:lnTo>
                <a:lnTo>
                  <a:pt x="27031" y="3421"/>
                </a:lnTo>
                <a:lnTo>
                  <a:pt x="27031" y="3254"/>
                </a:lnTo>
                <a:lnTo>
                  <a:pt x="27010" y="3108"/>
                </a:lnTo>
                <a:lnTo>
                  <a:pt x="26969" y="2941"/>
                </a:lnTo>
                <a:lnTo>
                  <a:pt x="26906" y="2774"/>
                </a:lnTo>
                <a:lnTo>
                  <a:pt x="26781" y="2545"/>
                </a:lnTo>
                <a:lnTo>
                  <a:pt x="26614" y="2315"/>
                </a:lnTo>
                <a:lnTo>
                  <a:pt x="26447" y="2127"/>
                </a:lnTo>
                <a:lnTo>
                  <a:pt x="26239" y="1961"/>
                </a:lnTo>
                <a:lnTo>
                  <a:pt x="26009" y="1835"/>
                </a:lnTo>
                <a:lnTo>
                  <a:pt x="25780" y="1731"/>
                </a:lnTo>
                <a:lnTo>
                  <a:pt x="25530" y="1648"/>
                </a:lnTo>
                <a:lnTo>
                  <a:pt x="25258" y="1606"/>
                </a:lnTo>
                <a:lnTo>
                  <a:pt x="25112" y="1564"/>
                </a:lnTo>
                <a:lnTo>
                  <a:pt x="24946" y="1543"/>
                </a:lnTo>
                <a:lnTo>
                  <a:pt x="24633" y="1543"/>
                </a:lnTo>
                <a:lnTo>
                  <a:pt x="24466" y="1564"/>
                </a:lnTo>
                <a:lnTo>
                  <a:pt x="24299" y="1606"/>
                </a:lnTo>
                <a:lnTo>
                  <a:pt x="24153" y="1648"/>
                </a:lnTo>
                <a:lnTo>
                  <a:pt x="24007" y="1710"/>
                </a:lnTo>
                <a:lnTo>
                  <a:pt x="23861" y="1794"/>
                </a:lnTo>
                <a:lnTo>
                  <a:pt x="23736" y="1877"/>
                </a:lnTo>
                <a:lnTo>
                  <a:pt x="23590" y="1981"/>
                </a:lnTo>
                <a:lnTo>
                  <a:pt x="23486" y="2086"/>
                </a:lnTo>
                <a:lnTo>
                  <a:pt x="23256" y="2315"/>
                </a:lnTo>
                <a:lnTo>
                  <a:pt x="23089" y="2586"/>
                </a:lnTo>
                <a:lnTo>
                  <a:pt x="22943" y="2878"/>
                </a:lnTo>
                <a:lnTo>
                  <a:pt x="22839" y="3191"/>
                </a:lnTo>
                <a:lnTo>
                  <a:pt x="22776" y="3462"/>
                </a:lnTo>
                <a:lnTo>
                  <a:pt x="22735" y="3754"/>
                </a:lnTo>
                <a:lnTo>
                  <a:pt x="22735" y="4046"/>
                </a:lnTo>
                <a:lnTo>
                  <a:pt x="22776" y="4317"/>
                </a:lnTo>
                <a:lnTo>
                  <a:pt x="22818" y="4589"/>
                </a:lnTo>
                <a:lnTo>
                  <a:pt x="22881" y="4860"/>
                </a:lnTo>
                <a:lnTo>
                  <a:pt x="22985" y="5089"/>
                </a:lnTo>
                <a:lnTo>
                  <a:pt x="23110" y="5277"/>
                </a:lnTo>
                <a:lnTo>
                  <a:pt x="23256" y="5423"/>
                </a:lnTo>
                <a:lnTo>
                  <a:pt x="23423" y="5569"/>
                </a:lnTo>
                <a:lnTo>
                  <a:pt x="21629" y="8551"/>
                </a:lnTo>
                <a:lnTo>
                  <a:pt x="21504" y="8781"/>
                </a:lnTo>
                <a:lnTo>
                  <a:pt x="21129" y="8656"/>
                </a:lnTo>
                <a:lnTo>
                  <a:pt x="20753" y="8531"/>
                </a:lnTo>
                <a:lnTo>
                  <a:pt x="20357" y="8447"/>
                </a:lnTo>
                <a:lnTo>
                  <a:pt x="19961" y="8364"/>
                </a:lnTo>
                <a:lnTo>
                  <a:pt x="19564" y="8301"/>
                </a:lnTo>
                <a:lnTo>
                  <a:pt x="19168" y="8259"/>
                </a:lnTo>
                <a:lnTo>
                  <a:pt x="18751" y="8218"/>
                </a:lnTo>
                <a:lnTo>
                  <a:pt x="18334" y="8218"/>
                </a:lnTo>
                <a:lnTo>
                  <a:pt x="18146" y="5861"/>
                </a:lnTo>
                <a:lnTo>
                  <a:pt x="18021" y="4380"/>
                </a:lnTo>
                <a:lnTo>
                  <a:pt x="18251" y="4297"/>
                </a:lnTo>
                <a:lnTo>
                  <a:pt x="18480" y="4192"/>
                </a:lnTo>
                <a:lnTo>
                  <a:pt x="18689" y="4067"/>
                </a:lnTo>
                <a:lnTo>
                  <a:pt x="18876" y="3942"/>
                </a:lnTo>
                <a:lnTo>
                  <a:pt x="18981" y="3838"/>
                </a:lnTo>
                <a:lnTo>
                  <a:pt x="19085" y="3733"/>
                </a:lnTo>
                <a:lnTo>
                  <a:pt x="19231" y="3504"/>
                </a:lnTo>
                <a:lnTo>
                  <a:pt x="19356" y="3233"/>
                </a:lnTo>
                <a:lnTo>
                  <a:pt x="19439" y="2962"/>
                </a:lnTo>
                <a:lnTo>
                  <a:pt x="19460" y="2795"/>
                </a:lnTo>
                <a:lnTo>
                  <a:pt x="19481" y="2628"/>
                </a:lnTo>
                <a:lnTo>
                  <a:pt x="19502" y="2357"/>
                </a:lnTo>
                <a:lnTo>
                  <a:pt x="19523" y="2107"/>
                </a:lnTo>
                <a:lnTo>
                  <a:pt x="19502" y="1835"/>
                </a:lnTo>
                <a:lnTo>
                  <a:pt x="19481" y="1564"/>
                </a:lnTo>
                <a:lnTo>
                  <a:pt x="19460" y="1418"/>
                </a:lnTo>
                <a:lnTo>
                  <a:pt x="19398" y="1251"/>
                </a:lnTo>
                <a:lnTo>
                  <a:pt x="19356" y="1105"/>
                </a:lnTo>
                <a:lnTo>
                  <a:pt x="19272" y="939"/>
                </a:lnTo>
                <a:lnTo>
                  <a:pt x="19189" y="813"/>
                </a:lnTo>
                <a:lnTo>
                  <a:pt x="19085" y="667"/>
                </a:lnTo>
                <a:lnTo>
                  <a:pt x="18981" y="563"/>
                </a:lnTo>
                <a:lnTo>
                  <a:pt x="18855" y="438"/>
                </a:lnTo>
                <a:lnTo>
                  <a:pt x="18626" y="292"/>
                </a:lnTo>
                <a:lnTo>
                  <a:pt x="18397" y="167"/>
                </a:lnTo>
                <a:lnTo>
                  <a:pt x="18146" y="83"/>
                </a:lnTo>
                <a:lnTo>
                  <a:pt x="17896" y="21"/>
                </a:lnTo>
                <a:lnTo>
                  <a:pt x="1762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3"/>
          <p:cNvSpPr/>
          <p:nvPr/>
        </p:nvSpPr>
        <p:spPr>
          <a:xfrm>
            <a:off x="8300700" y="94625"/>
            <a:ext cx="712058" cy="711642"/>
          </a:xfrm>
          <a:custGeom>
            <a:avLst/>
            <a:gdLst/>
            <a:ahLst/>
            <a:cxnLst/>
            <a:rect l="l" t="t" r="r" b="b"/>
            <a:pathLst>
              <a:path w="35958" h="35937" extrusionOk="0">
                <a:moveTo>
                  <a:pt x="17625" y="0"/>
                </a:moveTo>
                <a:lnTo>
                  <a:pt x="17375" y="21"/>
                </a:lnTo>
                <a:lnTo>
                  <a:pt x="17103" y="63"/>
                </a:lnTo>
                <a:lnTo>
                  <a:pt x="16853" y="146"/>
                </a:lnTo>
                <a:lnTo>
                  <a:pt x="16707" y="188"/>
                </a:lnTo>
                <a:lnTo>
                  <a:pt x="16561" y="250"/>
                </a:lnTo>
                <a:lnTo>
                  <a:pt x="16415" y="313"/>
                </a:lnTo>
                <a:lnTo>
                  <a:pt x="16269" y="396"/>
                </a:lnTo>
                <a:lnTo>
                  <a:pt x="16144" y="480"/>
                </a:lnTo>
                <a:lnTo>
                  <a:pt x="16019" y="584"/>
                </a:lnTo>
                <a:lnTo>
                  <a:pt x="15894" y="709"/>
                </a:lnTo>
                <a:lnTo>
                  <a:pt x="15789" y="834"/>
                </a:lnTo>
                <a:lnTo>
                  <a:pt x="15706" y="959"/>
                </a:lnTo>
                <a:lnTo>
                  <a:pt x="15623" y="1105"/>
                </a:lnTo>
                <a:lnTo>
                  <a:pt x="15560" y="1251"/>
                </a:lnTo>
                <a:lnTo>
                  <a:pt x="15497" y="1397"/>
                </a:lnTo>
                <a:lnTo>
                  <a:pt x="15414" y="1710"/>
                </a:lnTo>
                <a:lnTo>
                  <a:pt x="15372" y="2023"/>
                </a:lnTo>
                <a:lnTo>
                  <a:pt x="15393" y="2357"/>
                </a:lnTo>
                <a:lnTo>
                  <a:pt x="15435" y="2670"/>
                </a:lnTo>
                <a:lnTo>
                  <a:pt x="15518" y="2941"/>
                </a:lnTo>
                <a:lnTo>
                  <a:pt x="15623" y="3212"/>
                </a:lnTo>
                <a:lnTo>
                  <a:pt x="15748" y="3462"/>
                </a:lnTo>
                <a:lnTo>
                  <a:pt x="15894" y="3713"/>
                </a:lnTo>
                <a:lnTo>
                  <a:pt x="16061" y="3942"/>
                </a:lnTo>
                <a:lnTo>
                  <a:pt x="16248" y="4130"/>
                </a:lnTo>
                <a:lnTo>
                  <a:pt x="16436" y="4297"/>
                </a:lnTo>
                <a:lnTo>
                  <a:pt x="16624" y="4401"/>
                </a:lnTo>
                <a:lnTo>
                  <a:pt x="16832" y="4463"/>
                </a:lnTo>
                <a:lnTo>
                  <a:pt x="17041" y="4505"/>
                </a:lnTo>
                <a:lnTo>
                  <a:pt x="16832" y="7988"/>
                </a:lnTo>
                <a:lnTo>
                  <a:pt x="16811" y="8322"/>
                </a:lnTo>
                <a:lnTo>
                  <a:pt x="16353" y="8426"/>
                </a:lnTo>
                <a:lnTo>
                  <a:pt x="15894" y="8531"/>
                </a:lnTo>
                <a:lnTo>
                  <a:pt x="15435" y="8656"/>
                </a:lnTo>
                <a:lnTo>
                  <a:pt x="14997" y="8823"/>
                </a:lnTo>
                <a:lnTo>
                  <a:pt x="14559" y="8989"/>
                </a:lnTo>
                <a:lnTo>
                  <a:pt x="14142" y="9177"/>
                </a:lnTo>
                <a:lnTo>
                  <a:pt x="13725" y="9406"/>
                </a:lnTo>
                <a:lnTo>
                  <a:pt x="13328" y="9636"/>
                </a:lnTo>
                <a:lnTo>
                  <a:pt x="11847" y="7571"/>
                </a:lnTo>
                <a:lnTo>
                  <a:pt x="10992" y="6361"/>
                </a:lnTo>
                <a:lnTo>
                  <a:pt x="11138" y="6174"/>
                </a:lnTo>
                <a:lnTo>
                  <a:pt x="11284" y="5965"/>
                </a:lnTo>
                <a:lnTo>
                  <a:pt x="11409" y="5757"/>
                </a:lnTo>
                <a:lnTo>
                  <a:pt x="11493" y="5527"/>
                </a:lnTo>
                <a:lnTo>
                  <a:pt x="11535" y="5402"/>
                </a:lnTo>
                <a:lnTo>
                  <a:pt x="11555" y="5256"/>
                </a:lnTo>
                <a:lnTo>
                  <a:pt x="11576" y="4964"/>
                </a:lnTo>
                <a:lnTo>
                  <a:pt x="11555" y="4693"/>
                </a:lnTo>
                <a:lnTo>
                  <a:pt x="11472" y="4422"/>
                </a:lnTo>
                <a:lnTo>
                  <a:pt x="11409" y="4255"/>
                </a:lnTo>
                <a:lnTo>
                  <a:pt x="11347" y="4109"/>
                </a:lnTo>
                <a:lnTo>
                  <a:pt x="11243" y="3859"/>
                </a:lnTo>
                <a:lnTo>
                  <a:pt x="11097" y="3629"/>
                </a:lnTo>
                <a:lnTo>
                  <a:pt x="10971" y="3400"/>
                </a:lnTo>
                <a:lnTo>
                  <a:pt x="10805" y="3191"/>
                </a:lnTo>
                <a:lnTo>
                  <a:pt x="10700" y="3066"/>
                </a:lnTo>
                <a:lnTo>
                  <a:pt x="10575" y="2962"/>
                </a:lnTo>
                <a:lnTo>
                  <a:pt x="10450" y="2857"/>
                </a:lnTo>
                <a:lnTo>
                  <a:pt x="10304" y="2774"/>
                </a:lnTo>
                <a:lnTo>
                  <a:pt x="10158" y="2691"/>
                </a:lnTo>
                <a:lnTo>
                  <a:pt x="10012" y="2628"/>
                </a:lnTo>
                <a:lnTo>
                  <a:pt x="9845" y="2586"/>
                </a:lnTo>
                <a:lnTo>
                  <a:pt x="9678" y="2545"/>
                </a:lnTo>
                <a:lnTo>
                  <a:pt x="9407" y="2524"/>
                </a:lnTo>
                <a:lnTo>
                  <a:pt x="9157" y="2545"/>
                </a:lnTo>
                <a:lnTo>
                  <a:pt x="8886" y="2586"/>
                </a:lnTo>
                <a:lnTo>
                  <a:pt x="8656" y="2691"/>
                </a:lnTo>
                <a:lnTo>
                  <a:pt x="8406" y="2795"/>
                </a:lnTo>
                <a:lnTo>
                  <a:pt x="8197" y="2941"/>
                </a:lnTo>
                <a:lnTo>
                  <a:pt x="7989" y="3108"/>
                </a:lnTo>
                <a:lnTo>
                  <a:pt x="7822" y="3316"/>
                </a:lnTo>
                <a:lnTo>
                  <a:pt x="7718" y="3421"/>
                </a:lnTo>
                <a:lnTo>
                  <a:pt x="7613" y="3546"/>
                </a:lnTo>
                <a:lnTo>
                  <a:pt x="7530" y="3692"/>
                </a:lnTo>
                <a:lnTo>
                  <a:pt x="7447" y="3817"/>
                </a:lnTo>
                <a:lnTo>
                  <a:pt x="7384" y="3984"/>
                </a:lnTo>
                <a:lnTo>
                  <a:pt x="7322" y="4130"/>
                </a:lnTo>
                <a:lnTo>
                  <a:pt x="7280" y="4297"/>
                </a:lnTo>
                <a:lnTo>
                  <a:pt x="7259" y="4463"/>
                </a:lnTo>
                <a:lnTo>
                  <a:pt x="7238" y="4609"/>
                </a:lnTo>
                <a:lnTo>
                  <a:pt x="7259" y="4776"/>
                </a:lnTo>
                <a:lnTo>
                  <a:pt x="7259" y="4922"/>
                </a:lnTo>
                <a:lnTo>
                  <a:pt x="7301" y="5089"/>
                </a:lnTo>
                <a:lnTo>
                  <a:pt x="7384" y="5402"/>
                </a:lnTo>
                <a:lnTo>
                  <a:pt x="7509" y="5694"/>
                </a:lnTo>
                <a:lnTo>
                  <a:pt x="7697" y="5965"/>
                </a:lnTo>
                <a:lnTo>
                  <a:pt x="7905" y="6215"/>
                </a:lnTo>
                <a:lnTo>
                  <a:pt x="8093" y="6424"/>
                </a:lnTo>
                <a:lnTo>
                  <a:pt x="8323" y="6591"/>
                </a:lnTo>
                <a:lnTo>
                  <a:pt x="8573" y="6737"/>
                </a:lnTo>
                <a:lnTo>
                  <a:pt x="8823" y="6862"/>
                </a:lnTo>
                <a:lnTo>
                  <a:pt x="9073" y="6987"/>
                </a:lnTo>
                <a:lnTo>
                  <a:pt x="9345" y="7050"/>
                </a:lnTo>
                <a:lnTo>
                  <a:pt x="9574" y="7091"/>
                </a:lnTo>
                <a:lnTo>
                  <a:pt x="9803" y="7091"/>
                </a:lnTo>
                <a:lnTo>
                  <a:pt x="10012" y="7050"/>
                </a:lnTo>
                <a:lnTo>
                  <a:pt x="10221" y="6966"/>
                </a:lnTo>
                <a:lnTo>
                  <a:pt x="11827" y="10053"/>
                </a:lnTo>
                <a:lnTo>
                  <a:pt x="12098" y="10574"/>
                </a:lnTo>
                <a:lnTo>
                  <a:pt x="11827" y="10825"/>
                </a:lnTo>
                <a:lnTo>
                  <a:pt x="11555" y="11075"/>
                </a:lnTo>
                <a:lnTo>
                  <a:pt x="11305" y="11367"/>
                </a:lnTo>
                <a:lnTo>
                  <a:pt x="11055" y="11638"/>
                </a:lnTo>
                <a:lnTo>
                  <a:pt x="10825" y="11951"/>
                </a:lnTo>
                <a:lnTo>
                  <a:pt x="10596" y="12243"/>
                </a:lnTo>
                <a:lnTo>
                  <a:pt x="10387" y="12556"/>
                </a:lnTo>
                <a:lnTo>
                  <a:pt x="10200" y="12890"/>
                </a:lnTo>
                <a:lnTo>
                  <a:pt x="7697" y="11617"/>
                </a:lnTo>
                <a:lnTo>
                  <a:pt x="6383" y="10950"/>
                </a:lnTo>
                <a:lnTo>
                  <a:pt x="6425" y="10700"/>
                </a:lnTo>
                <a:lnTo>
                  <a:pt x="6466" y="10470"/>
                </a:lnTo>
                <a:lnTo>
                  <a:pt x="6466" y="10220"/>
                </a:lnTo>
                <a:lnTo>
                  <a:pt x="6446" y="9970"/>
                </a:lnTo>
                <a:lnTo>
                  <a:pt x="6425" y="9844"/>
                </a:lnTo>
                <a:lnTo>
                  <a:pt x="6383" y="9698"/>
                </a:lnTo>
                <a:lnTo>
                  <a:pt x="6258" y="9448"/>
                </a:lnTo>
                <a:lnTo>
                  <a:pt x="6112" y="9198"/>
                </a:lnTo>
                <a:lnTo>
                  <a:pt x="5924" y="8989"/>
                </a:lnTo>
                <a:lnTo>
                  <a:pt x="5799" y="8885"/>
                </a:lnTo>
                <a:lnTo>
                  <a:pt x="5653" y="8781"/>
                </a:lnTo>
                <a:lnTo>
                  <a:pt x="5444" y="8614"/>
                </a:lnTo>
                <a:lnTo>
                  <a:pt x="5215" y="8468"/>
                </a:lnTo>
                <a:lnTo>
                  <a:pt x="4986" y="8343"/>
                </a:lnTo>
                <a:lnTo>
                  <a:pt x="4756" y="8218"/>
                </a:lnTo>
                <a:lnTo>
                  <a:pt x="4610" y="8155"/>
                </a:lnTo>
                <a:lnTo>
                  <a:pt x="4443" y="8113"/>
                </a:lnTo>
                <a:lnTo>
                  <a:pt x="4276" y="8093"/>
                </a:lnTo>
                <a:lnTo>
                  <a:pt x="4110" y="8072"/>
                </a:lnTo>
                <a:lnTo>
                  <a:pt x="3964" y="8072"/>
                </a:lnTo>
                <a:lnTo>
                  <a:pt x="3797" y="8093"/>
                </a:lnTo>
                <a:lnTo>
                  <a:pt x="3630" y="8113"/>
                </a:lnTo>
                <a:lnTo>
                  <a:pt x="3463" y="8155"/>
                </a:lnTo>
                <a:lnTo>
                  <a:pt x="3213" y="8259"/>
                </a:lnTo>
                <a:lnTo>
                  <a:pt x="2983" y="8405"/>
                </a:lnTo>
                <a:lnTo>
                  <a:pt x="2796" y="8572"/>
                </a:lnTo>
                <a:lnTo>
                  <a:pt x="2608" y="8760"/>
                </a:lnTo>
                <a:lnTo>
                  <a:pt x="2462" y="8968"/>
                </a:lnTo>
                <a:lnTo>
                  <a:pt x="2337" y="9198"/>
                </a:lnTo>
                <a:lnTo>
                  <a:pt x="2232" y="9448"/>
                </a:lnTo>
                <a:lnTo>
                  <a:pt x="2170" y="9698"/>
                </a:lnTo>
                <a:lnTo>
                  <a:pt x="2128" y="9844"/>
                </a:lnTo>
                <a:lnTo>
                  <a:pt x="2086" y="10011"/>
                </a:lnTo>
                <a:lnTo>
                  <a:pt x="2066" y="10178"/>
                </a:lnTo>
                <a:lnTo>
                  <a:pt x="2066" y="10324"/>
                </a:lnTo>
                <a:lnTo>
                  <a:pt x="2086" y="10491"/>
                </a:lnTo>
                <a:lnTo>
                  <a:pt x="2107" y="10658"/>
                </a:lnTo>
                <a:lnTo>
                  <a:pt x="2149" y="10825"/>
                </a:lnTo>
                <a:lnTo>
                  <a:pt x="2191" y="10971"/>
                </a:lnTo>
                <a:lnTo>
                  <a:pt x="2253" y="11117"/>
                </a:lnTo>
                <a:lnTo>
                  <a:pt x="2337" y="11263"/>
                </a:lnTo>
                <a:lnTo>
                  <a:pt x="2420" y="11388"/>
                </a:lnTo>
                <a:lnTo>
                  <a:pt x="2504" y="11513"/>
                </a:lnTo>
                <a:lnTo>
                  <a:pt x="2733" y="11742"/>
                </a:lnTo>
                <a:lnTo>
                  <a:pt x="2983" y="11951"/>
                </a:lnTo>
                <a:lnTo>
                  <a:pt x="3275" y="12118"/>
                </a:lnTo>
                <a:lnTo>
                  <a:pt x="3567" y="12243"/>
                </a:lnTo>
                <a:lnTo>
                  <a:pt x="3838" y="12326"/>
                </a:lnTo>
                <a:lnTo>
                  <a:pt x="4130" y="12368"/>
                </a:lnTo>
                <a:lnTo>
                  <a:pt x="4402" y="12410"/>
                </a:lnTo>
                <a:lnTo>
                  <a:pt x="4694" y="12389"/>
                </a:lnTo>
                <a:lnTo>
                  <a:pt x="4965" y="12368"/>
                </a:lnTo>
                <a:lnTo>
                  <a:pt x="5236" y="12326"/>
                </a:lnTo>
                <a:lnTo>
                  <a:pt x="5465" y="12243"/>
                </a:lnTo>
                <a:lnTo>
                  <a:pt x="5653" y="12139"/>
                </a:lnTo>
                <a:lnTo>
                  <a:pt x="5841" y="11993"/>
                </a:lnTo>
                <a:lnTo>
                  <a:pt x="5987" y="11847"/>
                </a:lnTo>
                <a:lnTo>
                  <a:pt x="8823" y="13849"/>
                </a:lnTo>
                <a:lnTo>
                  <a:pt x="9511" y="14329"/>
                </a:lnTo>
                <a:lnTo>
                  <a:pt x="9407" y="14662"/>
                </a:lnTo>
                <a:lnTo>
                  <a:pt x="9303" y="14996"/>
                </a:lnTo>
                <a:lnTo>
                  <a:pt x="9219" y="15330"/>
                </a:lnTo>
                <a:lnTo>
                  <a:pt x="9136" y="15684"/>
                </a:lnTo>
                <a:lnTo>
                  <a:pt x="9073" y="16018"/>
                </a:lnTo>
                <a:lnTo>
                  <a:pt x="9011" y="16373"/>
                </a:lnTo>
                <a:lnTo>
                  <a:pt x="8969" y="16748"/>
                </a:lnTo>
                <a:lnTo>
                  <a:pt x="8948" y="17103"/>
                </a:lnTo>
                <a:lnTo>
                  <a:pt x="5882" y="17124"/>
                </a:lnTo>
                <a:lnTo>
                  <a:pt x="4402" y="17144"/>
                </a:lnTo>
                <a:lnTo>
                  <a:pt x="4339" y="16894"/>
                </a:lnTo>
                <a:lnTo>
                  <a:pt x="4256" y="16665"/>
                </a:lnTo>
                <a:lnTo>
                  <a:pt x="4151" y="16456"/>
                </a:lnTo>
                <a:lnTo>
                  <a:pt x="4005" y="16248"/>
                </a:lnTo>
                <a:lnTo>
                  <a:pt x="3922" y="16143"/>
                </a:lnTo>
                <a:lnTo>
                  <a:pt x="3838" y="16039"/>
                </a:lnTo>
                <a:lnTo>
                  <a:pt x="3609" y="15851"/>
                </a:lnTo>
                <a:lnTo>
                  <a:pt x="3359" y="15726"/>
                </a:lnTo>
                <a:lnTo>
                  <a:pt x="3088" y="15622"/>
                </a:lnTo>
                <a:lnTo>
                  <a:pt x="2921" y="15580"/>
                </a:lnTo>
                <a:lnTo>
                  <a:pt x="2754" y="15559"/>
                </a:lnTo>
                <a:lnTo>
                  <a:pt x="2504" y="15497"/>
                </a:lnTo>
                <a:lnTo>
                  <a:pt x="2232" y="15476"/>
                </a:lnTo>
                <a:lnTo>
                  <a:pt x="1961" y="15455"/>
                </a:lnTo>
                <a:lnTo>
                  <a:pt x="1711" y="15476"/>
                </a:lnTo>
                <a:lnTo>
                  <a:pt x="1544" y="15497"/>
                </a:lnTo>
                <a:lnTo>
                  <a:pt x="1377" y="15518"/>
                </a:lnTo>
                <a:lnTo>
                  <a:pt x="1231" y="15559"/>
                </a:lnTo>
                <a:lnTo>
                  <a:pt x="1064" y="15622"/>
                </a:lnTo>
                <a:lnTo>
                  <a:pt x="918" y="15705"/>
                </a:lnTo>
                <a:lnTo>
                  <a:pt x="793" y="15789"/>
                </a:lnTo>
                <a:lnTo>
                  <a:pt x="647" y="15893"/>
                </a:lnTo>
                <a:lnTo>
                  <a:pt x="543" y="16018"/>
                </a:lnTo>
                <a:lnTo>
                  <a:pt x="355" y="16227"/>
                </a:lnTo>
                <a:lnTo>
                  <a:pt x="230" y="16456"/>
                </a:lnTo>
                <a:lnTo>
                  <a:pt x="126" y="16686"/>
                </a:lnTo>
                <a:lnTo>
                  <a:pt x="42" y="16936"/>
                </a:lnTo>
                <a:lnTo>
                  <a:pt x="1" y="17186"/>
                </a:lnTo>
                <a:lnTo>
                  <a:pt x="1" y="17457"/>
                </a:lnTo>
                <a:lnTo>
                  <a:pt x="22" y="17708"/>
                </a:lnTo>
                <a:lnTo>
                  <a:pt x="84" y="17979"/>
                </a:lnTo>
                <a:lnTo>
                  <a:pt x="126" y="18125"/>
                </a:lnTo>
                <a:lnTo>
                  <a:pt x="168" y="18292"/>
                </a:lnTo>
                <a:lnTo>
                  <a:pt x="209" y="18438"/>
                </a:lnTo>
                <a:lnTo>
                  <a:pt x="293" y="18584"/>
                </a:lnTo>
                <a:lnTo>
                  <a:pt x="376" y="18730"/>
                </a:lnTo>
                <a:lnTo>
                  <a:pt x="480" y="18855"/>
                </a:lnTo>
                <a:lnTo>
                  <a:pt x="585" y="18980"/>
                </a:lnTo>
                <a:lnTo>
                  <a:pt x="689" y="19084"/>
                </a:lnTo>
                <a:lnTo>
                  <a:pt x="814" y="19188"/>
                </a:lnTo>
                <a:lnTo>
                  <a:pt x="960" y="19293"/>
                </a:lnTo>
                <a:lnTo>
                  <a:pt x="1085" y="19355"/>
                </a:lnTo>
                <a:lnTo>
                  <a:pt x="1231" y="19439"/>
                </a:lnTo>
                <a:lnTo>
                  <a:pt x="1544" y="19543"/>
                </a:lnTo>
                <a:lnTo>
                  <a:pt x="1857" y="19585"/>
                </a:lnTo>
                <a:lnTo>
                  <a:pt x="2170" y="19606"/>
                </a:lnTo>
                <a:lnTo>
                  <a:pt x="2504" y="19585"/>
                </a:lnTo>
                <a:lnTo>
                  <a:pt x="2775" y="19543"/>
                </a:lnTo>
                <a:lnTo>
                  <a:pt x="3067" y="19460"/>
                </a:lnTo>
                <a:lnTo>
                  <a:pt x="3317" y="19334"/>
                </a:lnTo>
                <a:lnTo>
                  <a:pt x="3567" y="19188"/>
                </a:lnTo>
                <a:lnTo>
                  <a:pt x="3818" y="19063"/>
                </a:lnTo>
                <a:lnTo>
                  <a:pt x="4026" y="18876"/>
                </a:lnTo>
                <a:lnTo>
                  <a:pt x="4193" y="18709"/>
                </a:lnTo>
                <a:lnTo>
                  <a:pt x="4318" y="18521"/>
                </a:lnTo>
                <a:lnTo>
                  <a:pt x="4402" y="18333"/>
                </a:lnTo>
                <a:lnTo>
                  <a:pt x="4464" y="18104"/>
                </a:lnTo>
                <a:lnTo>
                  <a:pt x="7905" y="18584"/>
                </a:lnTo>
                <a:lnTo>
                  <a:pt x="9011" y="18730"/>
                </a:lnTo>
                <a:lnTo>
                  <a:pt x="9053" y="19063"/>
                </a:lnTo>
                <a:lnTo>
                  <a:pt x="9115" y="19397"/>
                </a:lnTo>
                <a:lnTo>
                  <a:pt x="9282" y="20064"/>
                </a:lnTo>
                <a:lnTo>
                  <a:pt x="9470" y="20690"/>
                </a:lnTo>
                <a:lnTo>
                  <a:pt x="9720" y="21316"/>
                </a:lnTo>
                <a:lnTo>
                  <a:pt x="9616" y="21378"/>
                </a:lnTo>
                <a:lnTo>
                  <a:pt x="6800" y="22859"/>
                </a:lnTo>
                <a:lnTo>
                  <a:pt x="5507" y="23548"/>
                </a:lnTo>
                <a:lnTo>
                  <a:pt x="5340" y="23360"/>
                </a:lnTo>
                <a:lnTo>
                  <a:pt x="5152" y="23193"/>
                </a:lnTo>
                <a:lnTo>
                  <a:pt x="4944" y="23047"/>
                </a:lnTo>
                <a:lnTo>
                  <a:pt x="4735" y="22943"/>
                </a:lnTo>
                <a:lnTo>
                  <a:pt x="4610" y="22880"/>
                </a:lnTo>
                <a:lnTo>
                  <a:pt x="4485" y="22838"/>
                </a:lnTo>
                <a:lnTo>
                  <a:pt x="4214" y="22776"/>
                </a:lnTo>
                <a:lnTo>
                  <a:pt x="3922" y="22776"/>
                </a:lnTo>
                <a:lnTo>
                  <a:pt x="3630" y="22797"/>
                </a:lnTo>
                <a:lnTo>
                  <a:pt x="3463" y="22838"/>
                </a:lnTo>
                <a:lnTo>
                  <a:pt x="3317" y="22901"/>
                </a:lnTo>
                <a:lnTo>
                  <a:pt x="3046" y="22964"/>
                </a:lnTo>
                <a:lnTo>
                  <a:pt x="2796" y="23068"/>
                </a:lnTo>
                <a:lnTo>
                  <a:pt x="2566" y="23172"/>
                </a:lnTo>
                <a:lnTo>
                  <a:pt x="2337" y="23297"/>
                </a:lnTo>
                <a:lnTo>
                  <a:pt x="2191" y="23402"/>
                </a:lnTo>
                <a:lnTo>
                  <a:pt x="2066" y="23506"/>
                </a:lnTo>
                <a:lnTo>
                  <a:pt x="1961" y="23610"/>
                </a:lnTo>
                <a:lnTo>
                  <a:pt x="1836" y="23735"/>
                </a:lnTo>
                <a:lnTo>
                  <a:pt x="1753" y="23881"/>
                </a:lnTo>
                <a:lnTo>
                  <a:pt x="1669" y="24006"/>
                </a:lnTo>
                <a:lnTo>
                  <a:pt x="1607" y="24173"/>
                </a:lnTo>
                <a:lnTo>
                  <a:pt x="1544" y="24319"/>
                </a:lnTo>
                <a:lnTo>
                  <a:pt x="1482" y="24590"/>
                </a:lnTo>
                <a:lnTo>
                  <a:pt x="1461" y="24862"/>
                </a:lnTo>
                <a:lnTo>
                  <a:pt x="1482" y="25112"/>
                </a:lnTo>
                <a:lnTo>
                  <a:pt x="1544" y="25383"/>
                </a:lnTo>
                <a:lnTo>
                  <a:pt x="1628" y="25612"/>
                </a:lnTo>
                <a:lnTo>
                  <a:pt x="1732" y="25863"/>
                </a:lnTo>
                <a:lnTo>
                  <a:pt x="1878" y="26071"/>
                </a:lnTo>
                <a:lnTo>
                  <a:pt x="2045" y="26280"/>
                </a:lnTo>
                <a:lnTo>
                  <a:pt x="2149" y="26405"/>
                </a:lnTo>
                <a:lnTo>
                  <a:pt x="2253" y="26509"/>
                </a:lnTo>
                <a:lnTo>
                  <a:pt x="2378" y="26634"/>
                </a:lnTo>
                <a:lnTo>
                  <a:pt x="2504" y="26718"/>
                </a:lnTo>
                <a:lnTo>
                  <a:pt x="2650" y="26801"/>
                </a:lnTo>
                <a:lnTo>
                  <a:pt x="2796" y="26885"/>
                </a:lnTo>
                <a:lnTo>
                  <a:pt x="2962" y="26947"/>
                </a:lnTo>
                <a:lnTo>
                  <a:pt x="3108" y="26989"/>
                </a:lnTo>
                <a:lnTo>
                  <a:pt x="3275" y="27031"/>
                </a:lnTo>
                <a:lnTo>
                  <a:pt x="3421" y="27031"/>
                </a:lnTo>
                <a:lnTo>
                  <a:pt x="3588" y="27051"/>
                </a:lnTo>
                <a:lnTo>
                  <a:pt x="3734" y="27031"/>
                </a:lnTo>
                <a:lnTo>
                  <a:pt x="4068" y="26989"/>
                </a:lnTo>
                <a:lnTo>
                  <a:pt x="4360" y="26905"/>
                </a:lnTo>
                <a:lnTo>
                  <a:pt x="4673" y="26759"/>
                </a:lnTo>
                <a:lnTo>
                  <a:pt x="4944" y="26593"/>
                </a:lnTo>
                <a:lnTo>
                  <a:pt x="5173" y="26426"/>
                </a:lnTo>
                <a:lnTo>
                  <a:pt x="5361" y="26217"/>
                </a:lnTo>
                <a:lnTo>
                  <a:pt x="5549" y="25988"/>
                </a:lnTo>
                <a:lnTo>
                  <a:pt x="5716" y="25758"/>
                </a:lnTo>
                <a:lnTo>
                  <a:pt x="5862" y="25529"/>
                </a:lnTo>
                <a:lnTo>
                  <a:pt x="5966" y="25258"/>
                </a:lnTo>
                <a:lnTo>
                  <a:pt x="6028" y="25049"/>
                </a:lnTo>
                <a:lnTo>
                  <a:pt x="6049" y="24820"/>
                </a:lnTo>
                <a:lnTo>
                  <a:pt x="6049" y="24611"/>
                </a:lnTo>
                <a:lnTo>
                  <a:pt x="5987" y="24382"/>
                </a:lnTo>
                <a:lnTo>
                  <a:pt x="9282" y="23214"/>
                </a:lnTo>
                <a:lnTo>
                  <a:pt x="10513" y="22755"/>
                </a:lnTo>
                <a:lnTo>
                  <a:pt x="10888" y="23297"/>
                </a:lnTo>
                <a:lnTo>
                  <a:pt x="11305" y="23777"/>
                </a:lnTo>
                <a:lnTo>
                  <a:pt x="11743" y="24257"/>
                </a:lnTo>
                <a:lnTo>
                  <a:pt x="12223" y="24695"/>
                </a:lnTo>
                <a:lnTo>
                  <a:pt x="12077" y="24903"/>
                </a:lnTo>
                <a:lnTo>
                  <a:pt x="10262" y="27510"/>
                </a:lnTo>
                <a:lnTo>
                  <a:pt x="9428" y="28741"/>
                </a:lnTo>
                <a:lnTo>
                  <a:pt x="9199" y="28657"/>
                </a:lnTo>
                <a:lnTo>
                  <a:pt x="8948" y="28595"/>
                </a:lnTo>
                <a:lnTo>
                  <a:pt x="8719" y="28553"/>
                </a:lnTo>
                <a:lnTo>
                  <a:pt x="8469" y="28532"/>
                </a:lnTo>
                <a:lnTo>
                  <a:pt x="8323" y="28532"/>
                </a:lnTo>
                <a:lnTo>
                  <a:pt x="8197" y="28553"/>
                </a:lnTo>
                <a:lnTo>
                  <a:pt x="7926" y="28637"/>
                </a:lnTo>
                <a:lnTo>
                  <a:pt x="7655" y="28762"/>
                </a:lnTo>
                <a:lnTo>
                  <a:pt x="7426" y="28929"/>
                </a:lnTo>
                <a:lnTo>
                  <a:pt x="7301" y="29033"/>
                </a:lnTo>
                <a:lnTo>
                  <a:pt x="7176" y="29158"/>
                </a:lnTo>
                <a:lnTo>
                  <a:pt x="6988" y="29346"/>
                </a:lnTo>
                <a:lnTo>
                  <a:pt x="6800" y="29533"/>
                </a:lnTo>
                <a:lnTo>
                  <a:pt x="6654" y="29763"/>
                </a:lnTo>
                <a:lnTo>
                  <a:pt x="6508" y="29971"/>
                </a:lnTo>
                <a:lnTo>
                  <a:pt x="6425" y="30117"/>
                </a:lnTo>
                <a:lnTo>
                  <a:pt x="6362" y="30263"/>
                </a:lnTo>
                <a:lnTo>
                  <a:pt x="6300" y="30430"/>
                </a:lnTo>
                <a:lnTo>
                  <a:pt x="6279" y="30576"/>
                </a:lnTo>
                <a:lnTo>
                  <a:pt x="6237" y="30743"/>
                </a:lnTo>
                <a:lnTo>
                  <a:pt x="6237" y="30910"/>
                </a:lnTo>
                <a:lnTo>
                  <a:pt x="6237" y="31077"/>
                </a:lnTo>
                <a:lnTo>
                  <a:pt x="6279" y="31244"/>
                </a:lnTo>
                <a:lnTo>
                  <a:pt x="6341" y="31515"/>
                </a:lnTo>
                <a:lnTo>
                  <a:pt x="6446" y="31744"/>
                </a:lnTo>
                <a:lnTo>
                  <a:pt x="6592" y="31974"/>
                </a:lnTo>
                <a:lnTo>
                  <a:pt x="6758" y="32182"/>
                </a:lnTo>
                <a:lnTo>
                  <a:pt x="6946" y="32349"/>
                </a:lnTo>
                <a:lnTo>
                  <a:pt x="7155" y="32516"/>
                </a:lnTo>
                <a:lnTo>
                  <a:pt x="7384" y="32641"/>
                </a:lnTo>
                <a:lnTo>
                  <a:pt x="7613" y="32745"/>
                </a:lnTo>
                <a:lnTo>
                  <a:pt x="7759" y="32808"/>
                </a:lnTo>
                <a:lnTo>
                  <a:pt x="7926" y="32850"/>
                </a:lnTo>
                <a:lnTo>
                  <a:pt x="8072" y="32891"/>
                </a:lnTo>
                <a:lnTo>
                  <a:pt x="8239" y="32912"/>
                </a:lnTo>
                <a:lnTo>
                  <a:pt x="8406" y="32933"/>
                </a:lnTo>
                <a:lnTo>
                  <a:pt x="8573" y="32933"/>
                </a:lnTo>
                <a:lnTo>
                  <a:pt x="8719" y="32912"/>
                </a:lnTo>
                <a:lnTo>
                  <a:pt x="8886" y="32891"/>
                </a:lnTo>
                <a:lnTo>
                  <a:pt x="9032" y="32850"/>
                </a:lnTo>
                <a:lnTo>
                  <a:pt x="9199" y="32787"/>
                </a:lnTo>
                <a:lnTo>
                  <a:pt x="9345" y="32725"/>
                </a:lnTo>
                <a:lnTo>
                  <a:pt x="9470" y="32641"/>
                </a:lnTo>
                <a:lnTo>
                  <a:pt x="9741" y="32453"/>
                </a:lnTo>
                <a:lnTo>
                  <a:pt x="9970" y="32224"/>
                </a:lnTo>
                <a:lnTo>
                  <a:pt x="10158" y="31974"/>
                </a:lnTo>
                <a:lnTo>
                  <a:pt x="10325" y="31682"/>
                </a:lnTo>
                <a:lnTo>
                  <a:pt x="10450" y="31431"/>
                </a:lnTo>
                <a:lnTo>
                  <a:pt x="10533" y="31160"/>
                </a:lnTo>
                <a:lnTo>
                  <a:pt x="10596" y="30889"/>
                </a:lnTo>
                <a:lnTo>
                  <a:pt x="10638" y="30597"/>
                </a:lnTo>
                <a:lnTo>
                  <a:pt x="10638" y="30326"/>
                </a:lnTo>
                <a:lnTo>
                  <a:pt x="10638" y="30034"/>
                </a:lnTo>
                <a:lnTo>
                  <a:pt x="10575" y="29805"/>
                </a:lnTo>
                <a:lnTo>
                  <a:pt x="10513" y="29596"/>
                </a:lnTo>
                <a:lnTo>
                  <a:pt x="10387" y="29408"/>
                </a:lnTo>
                <a:lnTo>
                  <a:pt x="10262" y="29241"/>
                </a:lnTo>
                <a:lnTo>
                  <a:pt x="12619" y="26697"/>
                </a:lnTo>
                <a:lnTo>
                  <a:pt x="13579" y="25654"/>
                </a:lnTo>
                <a:lnTo>
                  <a:pt x="14142" y="25946"/>
                </a:lnTo>
                <a:lnTo>
                  <a:pt x="14705" y="26217"/>
                </a:lnTo>
                <a:lnTo>
                  <a:pt x="15310" y="26447"/>
                </a:lnTo>
                <a:lnTo>
                  <a:pt x="15915" y="26613"/>
                </a:lnTo>
                <a:lnTo>
                  <a:pt x="15873" y="26905"/>
                </a:lnTo>
                <a:lnTo>
                  <a:pt x="15477" y="30055"/>
                </a:lnTo>
                <a:lnTo>
                  <a:pt x="15289" y="31515"/>
                </a:lnTo>
                <a:lnTo>
                  <a:pt x="15059" y="31557"/>
                </a:lnTo>
                <a:lnTo>
                  <a:pt x="14809" y="31619"/>
                </a:lnTo>
                <a:lnTo>
                  <a:pt x="14580" y="31682"/>
                </a:lnTo>
                <a:lnTo>
                  <a:pt x="14350" y="31786"/>
                </a:lnTo>
                <a:lnTo>
                  <a:pt x="14246" y="31849"/>
                </a:lnTo>
                <a:lnTo>
                  <a:pt x="14121" y="31932"/>
                </a:lnTo>
                <a:lnTo>
                  <a:pt x="13912" y="32141"/>
                </a:lnTo>
                <a:lnTo>
                  <a:pt x="13745" y="32370"/>
                </a:lnTo>
                <a:lnTo>
                  <a:pt x="13620" y="32620"/>
                </a:lnTo>
                <a:lnTo>
                  <a:pt x="13558" y="32766"/>
                </a:lnTo>
                <a:lnTo>
                  <a:pt x="13495" y="32933"/>
                </a:lnTo>
                <a:lnTo>
                  <a:pt x="13412" y="33183"/>
                </a:lnTo>
                <a:lnTo>
                  <a:pt x="13349" y="33455"/>
                </a:lnTo>
                <a:lnTo>
                  <a:pt x="13307" y="33705"/>
                </a:lnTo>
                <a:lnTo>
                  <a:pt x="13287" y="33976"/>
                </a:lnTo>
                <a:lnTo>
                  <a:pt x="13266" y="34143"/>
                </a:lnTo>
                <a:lnTo>
                  <a:pt x="13287" y="34310"/>
                </a:lnTo>
                <a:lnTo>
                  <a:pt x="13307" y="34456"/>
                </a:lnTo>
                <a:lnTo>
                  <a:pt x="13349" y="34623"/>
                </a:lnTo>
                <a:lnTo>
                  <a:pt x="13412" y="34769"/>
                </a:lnTo>
                <a:lnTo>
                  <a:pt x="13474" y="34935"/>
                </a:lnTo>
                <a:lnTo>
                  <a:pt x="13558" y="35061"/>
                </a:lnTo>
                <a:lnTo>
                  <a:pt x="13662" y="35207"/>
                </a:lnTo>
                <a:lnTo>
                  <a:pt x="13850" y="35394"/>
                </a:lnTo>
                <a:lnTo>
                  <a:pt x="14037" y="35582"/>
                </a:lnTo>
                <a:lnTo>
                  <a:pt x="14267" y="35707"/>
                </a:lnTo>
                <a:lnTo>
                  <a:pt x="14517" y="35811"/>
                </a:lnTo>
                <a:lnTo>
                  <a:pt x="14767" y="35895"/>
                </a:lnTo>
                <a:lnTo>
                  <a:pt x="15018" y="35916"/>
                </a:lnTo>
                <a:lnTo>
                  <a:pt x="15289" y="35937"/>
                </a:lnTo>
                <a:lnTo>
                  <a:pt x="15539" y="35916"/>
                </a:lnTo>
                <a:lnTo>
                  <a:pt x="15706" y="35895"/>
                </a:lnTo>
                <a:lnTo>
                  <a:pt x="15852" y="35874"/>
                </a:lnTo>
                <a:lnTo>
                  <a:pt x="16019" y="35832"/>
                </a:lnTo>
                <a:lnTo>
                  <a:pt x="16165" y="35791"/>
                </a:lnTo>
                <a:lnTo>
                  <a:pt x="16332" y="35728"/>
                </a:lnTo>
                <a:lnTo>
                  <a:pt x="16478" y="35645"/>
                </a:lnTo>
                <a:lnTo>
                  <a:pt x="16603" y="35561"/>
                </a:lnTo>
                <a:lnTo>
                  <a:pt x="16728" y="35457"/>
                </a:lnTo>
                <a:lnTo>
                  <a:pt x="16853" y="35353"/>
                </a:lnTo>
                <a:lnTo>
                  <a:pt x="16957" y="35227"/>
                </a:lnTo>
                <a:lnTo>
                  <a:pt x="17062" y="35102"/>
                </a:lnTo>
                <a:lnTo>
                  <a:pt x="17145" y="34977"/>
                </a:lnTo>
                <a:lnTo>
                  <a:pt x="17291" y="34685"/>
                </a:lnTo>
                <a:lnTo>
                  <a:pt x="17395" y="34372"/>
                </a:lnTo>
                <a:lnTo>
                  <a:pt x="17437" y="34059"/>
                </a:lnTo>
                <a:lnTo>
                  <a:pt x="17458" y="33726"/>
                </a:lnTo>
                <a:lnTo>
                  <a:pt x="17458" y="33455"/>
                </a:lnTo>
                <a:lnTo>
                  <a:pt x="17395" y="33163"/>
                </a:lnTo>
                <a:lnTo>
                  <a:pt x="17333" y="32891"/>
                </a:lnTo>
                <a:lnTo>
                  <a:pt x="17229" y="32620"/>
                </a:lnTo>
                <a:lnTo>
                  <a:pt x="17103" y="32370"/>
                </a:lnTo>
                <a:lnTo>
                  <a:pt x="16978" y="32120"/>
                </a:lnTo>
                <a:lnTo>
                  <a:pt x="16832" y="31953"/>
                </a:lnTo>
                <a:lnTo>
                  <a:pt x="16665" y="31807"/>
                </a:lnTo>
                <a:lnTo>
                  <a:pt x="16478" y="31682"/>
                </a:lnTo>
                <a:lnTo>
                  <a:pt x="16269" y="31598"/>
                </a:lnTo>
                <a:lnTo>
                  <a:pt x="17187" y="28240"/>
                </a:lnTo>
                <a:lnTo>
                  <a:pt x="17562" y="26905"/>
                </a:lnTo>
                <a:lnTo>
                  <a:pt x="17938" y="26926"/>
                </a:lnTo>
                <a:lnTo>
                  <a:pt x="18292" y="26926"/>
                </a:lnTo>
                <a:lnTo>
                  <a:pt x="18751" y="26905"/>
                </a:lnTo>
                <a:lnTo>
                  <a:pt x="19231" y="26885"/>
                </a:lnTo>
                <a:lnTo>
                  <a:pt x="19669" y="26822"/>
                </a:lnTo>
                <a:lnTo>
                  <a:pt x="20128" y="26739"/>
                </a:lnTo>
                <a:lnTo>
                  <a:pt x="20190" y="26926"/>
                </a:lnTo>
                <a:lnTo>
                  <a:pt x="21296" y="29909"/>
                </a:lnTo>
                <a:lnTo>
                  <a:pt x="21796" y="31306"/>
                </a:lnTo>
                <a:lnTo>
                  <a:pt x="21588" y="31431"/>
                </a:lnTo>
                <a:lnTo>
                  <a:pt x="21400" y="31598"/>
                </a:lnTo>
                <a:lnTo>
                  <a:pt x="21233" y="31765"/>
                </a:lnTo>
                <a:lnTo>
                  <a:pt x="21087" y="31953"/>
                </a:lnTo>
                <a:lnTo>
                  <a:pt x="21004" y="32078"/>
                </a:lnTo>
                <a:lnTo>
                  <a:pt x="20941" y="32203"/>
                </a:lnTo>
                <a:lnTo>
                  <a:pt x="20858" y="32474"/>
                </a:lnTo>
                <a:lnTo>
                  <a:pt x="20816" y="32766"/>
                </a:lnTo>
                <a:lnTo>
                  <a:pt x="20795" y="33037"/>
                </a:lnTo>
                <a:lnTo>
                  <a:pt x="20816" y="33204"/>
                </a:lnTo>
                <a:lnTo>
                  <a:pt x="20858" y="33371"/>
                </a:lnTo>
                <a:lnTo>
                  <a:pt x="20899" y="33642"/>
                </a:lnTo>
                <a:lnTo>
                  <a:pt x="20962" y="33893"/>
                </a:lnTo>
                <a:lnTo>
                  <a:pt x="21024" y="34164"/>
                </a:lnTo>
                <a:lnTo>
                  <a:pt x="21129" y="34393"/>
                </a:lnTo>
                <a:lnTo>
                  <a:pt x="21191" y="34539"/>
                </a:lnTo>
                <a:lnTo>
                  <a:pt x="21296" y="34685"/>
                </a:lnTo>
                <a:lnTo>
                  <a:pt x="21379" y="34831"/>
                </a:lnTo>
                <a:lnTo>
                  <a:pt x="21483" y="34935"/>
                </a:lnTo>
                <a:lnTo>
                  <a:pt x="21608" y="35061"/>
                </a:lnTo>
                <a:lnTo>
                  <a:pt x="21734" y="35165"/>
                </a:lnTo>
                <a:lnTo>
                  <a:pt x="21880" y="35248"/>
                </a:lnTo>
                <a:lnTo>
                  <a:pt x="22026" y="35311"/>
                </a:lnTo>
                <a:lnTo>
                  <a:pt x="22297" y="35415"/>
                </a:lnTo>
                <a:lnTo>
                  <a:pt x="22547" y="35457"/>
                </a:lnTo>
                <a:lnTo>
                  <a:pt x="22818" y="35478"/>
                </a:lnTo>
                <a:lnTo>
                  <a:pt x="23068" y="35457"/>
                </a:lnTo>
                <a:lnTo>
                  <a:pt x="23319" y="35415"/>
                </a:lnTo>
                <a:lnTo>
                  <a:pt x="23569" y="35332"/>
                </a:lnTo>
                <a:lnTo>
                  <a:pt x="23819" y="35227"/>
                </a:lnTo>
                <a:lnTo>
                  <a:pt x="24028" y="35081"/>
                </a:lnTo>
                <a:lnTo>
                  <a:pt x="24174" y="34998"/>
                </a:lnTo>
                <a:lnTo>
                  <a:pt x="24299" y="34894"/>
                </a:lnTo>
                <a:lnTo>
                  <a:pt x="24424" y="34789"/>
                </a:lnTo>
                <a:lnTo>
                  <a:pt x="24528" y="34685"/>
                </a:lnTo>
                <a:lnTo>
                  <a:pt x="24633" y="34560"/>
                </a:lnTo>
                <a:lnTo>
                  <a:pt x="24737" y="34414"/>
                </a:lnTo>
                <a:lnTo>
                  <a:pt x="24820" y="34268"/>
                </a:lnTo>
                <a:lnTo>
                  <a:pt x="24883" y="34122"/>
                </a:lnTo>
                <a:lnTo>
                  <a:pt x="24925" y="33976"/>
                </a:lnTo>
                <a:lnTo>
                  <a:pt x="24966" y="33830"/>
                </a:lnTo>
                <a:lnTo>
                  <a:pt x="25008" y="33663"/>
                </a:lnTo>
                <a:lnTo>
                  <a:pt x="25008" y="33517"/>
                </a:lnTo>
                <a:lnTo>
                  <a:pt x="25008" y="33183"/>
                </a:lnTo>
                <a:lnTo>
                  <a:pt x="24966" y="32871"/>
                </a:lnTo>
                <a:lnTo>
                  <a:pt x="24862" y="32558"/>
                </a:lnTo>
                <a:lnTo>
                  <a:pt x="24737" y="32245"/>
                </a:lnTo>
                <a:lnTo>
                  <a:pt x="24591" y="32015"/>
                </a:lnTo>
                <a:lnTo>
                  <a:pt x="24424" y="31786"/>
                </a:lnTo>
                <a:lnTo>
                  <a:pt x="24236" y="31577"/>
                </a:lnTo>
                <a:lnTo>
                  <a:pt x="24007" y="31390"/>
                </a:lnTo>
                <a:lnTo>
                  <a:pt x="23798" y="31202"/>
                </a:lnTo>
                <a:lnTo>
                  <a:pt x="23569" y="31056"/>
                </a:lnTo>
                <a:lnTo>
                  <a:pt x="23340" y="30973"/>
                </a:lnTo>
                <a:lnTo>
                  <a:pt x="23131" y="30910"/>
                </a:lnTo>
                <a:lnTo>
                  <a:pt x="22902" y="30889"/>
                </a:lnTo>
                <a:lnTo>
                  <a:pt x="22693" y="30910"/>
                </a:lnTo>
                <a:lnTo>
                  <a:pt x="21963" y="27510"/>
                </a:lnTo>
                <a:lnTo>
                  <a:pt x="21713" y="26280"/>
                </a:lnTo>
                <a:lnTo>
                  <a:pt x="22318" y="26009"/>
                </a:lnTo>
                <a:lnTo>
                  <a:pt x="22922" y="25717"/>
                </a:lnTo>
                <a:lnTo>
                  <a:pt x="23486" y="25362"/>
                </a:lnTo>
                <a:lnTo>
                  <a:pt x="24028" y="24966"/>
                </a:lnTo>
                <a:lnTo>
                  <a:pt x="26364" y="27114"/>
                </a:lnTo>
                <a:lnTo>
                  <a:pt x="27469" y="28094"/>
                </a:lnTo>
                <a:lnTo>
                  <a:pt x="27344" y="28324"/>
                </a:lnTo>
                <a:lnTo>
                  <a:pt x="27240" y="28553"/>
                </a:lnTo>
                <a:lnTo>
                  <a:pt x="27177" y="28783"/>
                </a:lnTo>
                <a:lnTo>
                  <a:pt x="27136" y="29012"/>
                </a:lnTo>
                <a:lnTo>
                  <a:pt x="27115" y="29158"/>
                </a:lnTo>
                <a:lnTo>
                  <a:pt x="27115" y="29304"/>
                </a:lnTo>
                <a:lnTo>
                  <a:pt x="27156" y="29575"/>
                </a:lnTo>
                <a:lnTo>
                  <a:pt x="27261" y="29846"/>
                </a:lnTo>
                <a:lnTo>
                  <a:pt x="27386" y="30097"/>
                </a:lnTo>
                <a:lnTo>
                  <a:pt x="27469" y="30243"/>
                </a:lnTo>
                <a:lnTo>
                  <a:pt x="27574" y="30389"/>
                </a:lnTo>
                <a:lnTo>
                  <a:pt x="27740" y="30597"/>
                </a:lnTo>
                <a:lnTo>
                  <a:pt x="27907" y="30806"/>
                </a:lnTo>
                <a:lnTo>
                  <a:pt x="28095" y="30993"/>
                </a:lnTo>
                <a:lnTo>
                  <a:pt x="28304" y="31160"/>
                </a:lnTo>
                <a:lnTo>
                  <a:pt x="28429" y="31265"/>
                </a:lnTo>
                <a:lnTo>
                  <a:pt x="28575" y="31348"/>
                </a:lnTo>
                <a:lnTo>
                  <a:pt x="28721" y="31411"/>
                </a:lnTo>
                <a:lnTo>
                  <a:pt x="28867" y="31473"/>
                </a:lnTo>
                <a:lnTo>
                  <a:pt x="29034" y="31515"/>
                </a:lnTo>
                <a:lnTo>
                  <a:pt x="29180" y="31557"/>
                </a:lnTo>
                <a:lnTo>
                  <a:pt x="29513" y="31557"/>
                </a:lnTo>
                <a:lnTo>
                  <a:pt x="29784" y="31536"/>
                </a:lnTo>
                <a:lnTo>
                  <a:pt x="30056" y="31452"/>
                </a:lnTo>
                <a:lnTo>
                  <a:pt x="30285" y="31348"/>
                </a:lnTo>
                <a:lnTo>
                  <a:pt x="30514" y="31223"/>
                </a:lnTo>
                <a:lnTo>
                  <a:pt x="30723" y="31056"/>
                </a:lnTo>
                <a:lnTo>
                  <a:pt x="30890" y="30868"/>
                </a:lnTo>
                <a:lnTo>
                  <a:pt x="31057" y="30660"/>
                </a:lnTo>
                <a:lnTo>
                  <a:pt x="31182" y="30430"/>
                </a:lnTo>
                <a:lnTo>
                  <a:pt x="31265" y="30284"/>
                </a:lnTo>
                <a:lnTo>
                  <a:pt x="31349" y="30138"/>
                </a:lnTo>
                <a:lnTo>
                  <a:pt x="31411" y="29992"/>
                </a:lnTo>
                <a:lnTo>
                  <a:pt x="31453" y="29846"/>
                </a:lnTo>
                <a:lnTo>
                  <a:pt x="31474" y="29679"/>
                </a:lnTo>
                <a:lnTo>
                  <a:pt x="31495" y="29513"/>
                </a:lnTo>
                <a:lnTo>
                  <a:pt x="31515" y="29346"/>
                </a:lnTo>
                <a:lnTo>
                  <a:pt x="31495" y="29200"/>
                </a:lnTo>
                <a:lnTo>
                  <a:pt x="31474" y="29033"/>
                </a:lnTo>
                <a:lnTo>
                  <a:pt x="31453" y="28887"/>
                </a:lnTo>
                <a:lnTo>
                  <a:pt x="31390" y="28720"/>
                </a:lnTo>
                <a:lnTo>
                  <a:pt x="31328" y="28574"/>
                </a:lnTo>
                <a:lnTo>
                  <a:pt x="31182" y="28303"/>
                </a:lnTo>
                <a:lnTo>
                  <a:pt x="30994" y="28032"/>
                </a:lnTo>
                <a:lnTo>
                  <a:pt x="30765" y="27802"/>
                </a:lnTo>
                <a:lnTo>
                  <a:pt x="30514" y="27594"/>
                </a:lnTo>
                <a:lnTo>
                  <a:pt x="30264" y="27448"/>
                </a:lnTo>
                <a:lnTo>
                  <a:pt x="30014" y="27323"/>
                </a:lnTo>
                <a:lnTo>
                  <a:pt x="29743" y="27218"/>
                </a:lnTo>
                <a:lnTo>
                  <a:pt x="29472" y="27156"/>
                </a:lnTo>
                <a:lnTo>
                  <a:pt x="29200" y="27093"/>
                </a:lnTo>
                <a:lnTo>
                  <a:pt x="28908" y="27072"/>
                </a:lnTo>
                <a:lnTo>
                  <a:pt x="28679" y="27093"/>
                </a:lnTo>
                <a:lnTo>
                  <a:pt x="28470" y="27156"/>
                </a:lnTo>
                <a:lnTo>
                  <a:pt x="28262" y="27239"/>
                </a:lnTo>
                <a:lnTo>
                  <a:pt x="28074" y="27343"/>
                </a:lnTo>
                <a:lnTo>
                  <a:pt x="25863" y="24653"/>
                </a:lnTo>
                <a:lnTo>
                  <a:pt x="25217" y="23860"/>
                </a:lnTo>
                <a:lnTo>
                  <a:pt x="25446" y="23610"/>
                </a:lnTo>
                <a:lnTo>
                  <a:pt x="25676" y="23339"/>
                </a:lnTo>
                <a:lnTo>
                  <a:pt x="25884" y="23047"/>
                </a:lnTo>
                <a:lnTo>
                  <a:pt x="26072" y="22755"/>
                </a:lnTo>
                <a:lnTo>
                  <a:pt x="26280" y="22463"/>
                </a:lnTo>
                <a:lnTo>
                  <a:pt x="26447" y="22150"/>
                </a:lnTo>
                <a:lnTo>
                  <a:pt x="26614" y="21837"/>
                </a:lnTo>
                <a:lnTo>
                  <a:pt x="26781" y="21524"/>
                </a:lnTo>
                <a:lnTo>
                  <a:pt x="29597" y="22275"/>
                </a:lnTo>
                <a:lnTo>
                  <a:pt x="31015" y="22651"/>
                </a:lnTo>
                <a:lnTo>
                  <a:pt x="31015" y="22901"/>
                </a:lnTo>
                <a:lnTo>
                  <a:pt x="31036" y="23151"/>
                </a:lnTo>
                <a:lnTo>
                  <a:pt x="31077" y="23402"/>
                </a:lnTo>
                <a:lnTo>
                  <a:pt x="31140" y="23631"/>
                </a:lnTo>
                <a:lnTo>
                  <a:pt x="31203" y="23756"/>
                </a:lnTo>
                <a:lnTo>
                  <a:pt x="31265" y="23881"/>
                </a:lnTo>
                <a:lnTo>
                  <a:pt x="31432" y="24111"/>
                </a:lnTo>
                <a:lnTo>
                  <a:pt x="31641" y="24298"/>
                </a:lnTo>
                <a:lnTo>
                  <a:pt x="31870" y="24465"/>
                </a:lnTo>
                <a:lnTo>
                  <a:pt x="32016" y="24549"/>
                </a:lnTo>
                <a:lnTo>
                  <a:pt x="32183" y="24632"/>
                </a:lnTo>
                <a:lnTo>
                  <a:pt x="32412" y="24757"/>
                </a:lnTo>
                <a:lnTo>
                  <a:pt x="32663" y="24841"/>
                </a:lnTo>
                <a:lnTo>
                  <a:pt x="32913" y="24924"/>
                </a:lnTo>
                <a:lnTo>
                  <a:pt x="33163" y="24987"/>
                </a:lnTo>
                <a:lnTo>
                  <a:pt x="33330" y="25008"/>
                </a:lnTo>
                <a:lnTo>
                  <a:pt x="33497" y="25028"/>
                </a:lnTo>
                <a:lnTo>
                  <a:pt x="33664" y="25028"/>
                </a:lnTo>
                <a:lnTo>
                  <a:pt x="33831" y="25008"/>
                </a:lnTo>
                <a:lnTo>
                  <a:pt x="33977" y="24966"/>
                </a:lnTo>
                <a:lnTo>
                  <a:pt x="34143" y="24924"/>
                </a:lnTo>
                <a:lnTo>
                  <a:pt x="34289" y="24862"/>
                </a:lnTo>
                <a:lnTo>
                  <a:pt x="34435" y="24778"/>
                </a:lnTo>
                <a:lnTo>
                  <a:pt x="34665" y="24632"/>
                </a:lnTo>
                <a:lnTo>
                  <a:pt x="34853" y="24444"/>
                </a:lnTo>
                <a:lnTo>
                  <a:pt x="35019" y="24236"/>
                </a:lnTo>
                <a:lnTo>
                  <a:pt x="35165" y="24006"/>
                </a:lnTo>
                <a:lnTo>
                  <a:pt x="35270" y="23777"/>
                </a:lnTo>
                <a:lnTo>
                  <a:pt x="35332" y="23527"/>
                </a:lnTo>
                <a:lnTo>
                  <a:pt x="35374" y="23276"/>
                </a:lnTo>
                <a:lnTo>
                  <a:pt x="35395" y="23005"/>
                </a:lnTo>
                <a:lnTo>
                  <a:pt x="35416" y="22838"/>
                </a:lnTo>
                <a:lnTo>
                  <a:pt x="35395" y="22692"/>
                </a:lnTo>
                <a:lnTo>
                  <a:pt x="35395" y="22526"/>
                </a:lnTo>
                <a:lnTo>
                  <a:pt x="35353" y="22359"/>
                </a:lnTo>
                <a:lnTo>
                  <a:pt x="35311" y="22213"/>
                </a:lnTo>
                <a:lnTo>
                  <a:pt x="35249" y="22046"/>
                </a:lnTo>
                <a:lnTo>
                  <a:pt x="35186" y="21900"/>
                </a:lnTo>
                <a:lnTo>
                  <a:pt x="35103" y="21775"/>
                </a:lnTo>
                <a:lnTo>
                  <a:pt x="35019" y="21629"/>
                </a:lnTo>
                <a:lnTo>
                  <a:pt x="34915" y="21504"/>
                </a:lnTo>
                <a:lnTo>
                  <a:pt x="34790" y="21399"/>
                </a:lnTo>
                <a:lnTo>
                  <a:pt x="34686" y="21295"/>
                </a:lnTo>
                <a:lnTo>
                  <a:pt x="34415" y="21107"/>
                </a:lnTo>
                <a:lnTo>
                  <a:pt x="34123" y="20961"/>
                </a:lnTo>
                <a:lnTo>
                  <a:pt x="33810" y="20878"/>
                </a:lnTo>
                <a:lnTo>
                  <a:pt x="33497" y="20794"/>
                </a:lnTo>
                <a:lnTo>
                  <a:pt x="33205" y="20774"/>
                </a:lnTo>
                <a:lnTo>
                  <a:pt x="32913" y="20794"/>
                </a:lnTo>
                <a:lnTo>
                  <a:pt x="32642" y="20836"/>
                </a:lnTo>
                <a:lnTo>
                  <a:pt x="32350" y="20899"/>
                </a:lnTo>
                <a:lnTo>
                  <a:pt x="32099" y="20982"/>
                </a:lnTo>
                <a:lnTo>
                  <a:pt x="31828" y="21086"/>
                </a:lnTo>
                <a:lnTo>
                  <a:pt x="31641" y="21212"/>
                </a:lnTo>
                <a:lnTo>
                  <a:pt x="31474" y="21358"/>
                </a:lnTo>
                <a:lnTo>
                  <a:pt x="31328" y="21524"/>
                </a:lnTo>
                <a:lnTo>
                  <a:pt x="31223" y="21712"/>
                </a:lnTo>
                <a:lnTo>
                  <a:pt x="28012" y="20336"/>
                </a:lnTo>
                <a:lnTo>
                  <a:pt x="27323" y="20044"/>
                </a:lnTo>
                <a:lnTo>
                  <a:pt x="27469" y="19439"/>
                </a:lnTo>
                <a:lnTo>
                  <a:pt x="27574" y="18834"/>
                </a:lnTo>
                <a:lnTo>
                  <a:pt x="27636" y="18208"/>
                </a:lnTo>
                <a:lnTo>
                  <a:pt x="27657" y="17562"/>
                </a:lnTo>
                <a:lnTo>
                  <a:pt x="27636" y="17082"/>
                </a:lnTo>
                <a:lnTo>
                  <a:pt x="30222" y="16498"/>
                </a:lnTo>
                <a:lnTo>
                  <a:pt x="31661" y="16185"/>
                </a:lnTo>
                <a:lnTo>
                  <a:pt x="31766" y="16414"/>
                </a:lnTo>
                <a:lnTo>
                  <a:pt x="31912" y="16623"/>
                </a:lnTo>
                <a:lnTo>
                  <a:pt x="32058" y="16811"/>
                </a:lnTo>
                <a:lnTo>
                  <a:pt x="32225" y="16978"/>
                </a:lnTo>
                <a:lnTo>
                  <a:pt x="32329" y="17082"/>
                </a:lnTo>
                <a:lnTo>
                  <a:pt x="32454" y="17144"/>
                </a:lnTo>
                <a:lnTo>
                  <a:pt x="32704" y="17270"/>
                </a:lnTo>
                <a:lnTo>
                  <a:pt x="32975" y="17374"/>
                </a:lnTo>
                <a:lnTo>
                  <a:pt x="33247" y="17416"/>
                </a:lnTo>
                <a:lnTo>
                  <a:pt x="33434" y="17416"/>
                </a:lnTo>
                <a:lnTo>
                  <a:pt x="33601" y="17395"/>
                </a:lnTo>
                <a:lnTo>
                  <a:pt x="33872" y="17395"/>
                </a:lnTo>
                <a:lnTo>
                  <a:pt x="34123" y="17374"/>
                </a:lnTo>
                <a:lnTo>
                  <a:pt x="34394" y="17332"/>
                </a:lnTo>
                <a:lnTo>
                  <a:pt x="34644" y="17270"/>
                </a:lnTo>
                <a:lnTo>
                  <a:pt x="34811" y="17207"/>
                </a:lnTo>
                <a:lnTo>
                  <a:pt x="34957" y="17144"/>
                </a:lnTo>
                <a:lnTo>
                  <a:pt x="35103" y="17061"/>
                </a:lnTo>
                <a:lnTo>
                  <a:pt x="35228" y="16978"/>
                </a:lnTo>
                <a:lnTo>
                  <a:pt x="35353" y="16873"/>
                </a:lnTo>
                <a:lnTo>
                  <a:pt x="35478" y="16769"/>
                </a:lnTo>
                <a:lnTo>
                  <a:pt x="35583" y="16623"/>
                </a:lnTo>
                <a:lnTo>
                  <a:pt x="35687" y="16498"/>
                </a:lnTo>
                <a:lnTo>
                  <a:pt x="35812" y="16248"/>
                </a:lnTo>
                <a:lnTo>
                  <a:pt x="35895" y="15997"/>
                </a:lnTo>
                <a:lnTo>
                  <a:pt x="35937" y="15747"/>
                </a:lnTo>
                <a:lnTo>
                  <a:pt x="35958" y="15476"/>
                </a:lnTo>
                <a:lnTo>
                  <a:pt x="35937" y="15226"/>
                </a:lnTo>
                <a:lnTo>
                  <a:pt x="35895" y="14975"/>
                </a:lnTo>
                <a:lnTo>
                  <a:pt x="35812" y="14725"/>
                </a:lnTo>
                <a:lnTo>
                  <a:pt x="35708" y="14475"/>
                </a:lnTo>
                <a:lnTo>
                  <a:pt x="35645" y="14329"/>
                </a:lnTo>
                <a:lnTo>
                  <a:pt x="35562" y="14183"/>
                </a:lnTo>
                <a:lnTo>
                  <a:pt x="35478" y="14058"/>
                </a:lnTo>
                <a:lnTo>
                  <a:pt x="35395" y="13932"/>
                </a:lnTo>
                <a:lnTo>
                  <a:pt x="35270" y="13807"/>
                </a:lnTo>
                <a:lnTo>
                  <a:pt x="35145" y="13703"/>
                </a:lnTo>
                <a:lnTo>
                  <a:pt x="35019" y="13599"/>
                </a:lnTo>
                <a:lnTo>
                  <a:pt x="34873" y="13515"/>
                </a:lnTo>
                <a:lnTo>
                  <a:pt x="34727" y="13432"/>
                </a:lnTo>
                <a:lnTo>
                  <a:pt x="34581" y="13369"/>
                </a:lnTo>
                <a:lnTo>
                  <a:pt x="34435" y="13328"/>
                </a:lnTo>
                <a:lnTo>
                  <a:pt x="34289" y="13286"/>
                </a:lnTo>
                <a:lnTo>
                  <a:pt x="33977" y="13244"/>
                </a:lnTo>
                <a:lnTo>
                  <a:pt x="33643" y="13265"/>
                </a:lnTo>
                <a:lnTo>
                  <a:pt x="33330" y="13307"/>
                </a:lnTo>
                <a:lnTo>
                  <a:pt x="32996" y="13411"/>
                </a:lnTo>
                <a:lnTo>
                  <a:pt x="32746" y="13515"/>
                </a:lnTo>
                <a:lnTo>
                  <a:pt x="32496" y="13661"/>
                </a:lnTo>
                <a:lnTo>
                  <a:pt x="32266" y="13807"/>
                </a:lnTo>
                <a:lnTo>
                  <a:pt x="32037" y="13995"/>
                </a:lnTo>
                <a:lnTo>
                  <a:pt x="31849" y="14204"/>
                </a:lnTo>
                <a:lnTo>
                  <a:pt x="31661" y="14412"/>
                </a:lnTo>
                <a:lnTo>
                  <a:pt x="31536" y="14600"/>
                </a:lnTo>
                <a:lnTo>
                  <a:pt x="31453" y="14808"/>
                </a:lnTo>
                <a:lnTo>
                  <a:pt x="31411" y="15038"/>
                </a:lnTo>
                <a:lnTo>
                  <a:pt x="31411" y="15246"/>
                </a:lnTo>
                <a:lnTo>
                  <a:pt x="27928" y="15518"/>
                </a:lnTo>
                <a:lnTo>
                  <a:pt x="27428" y="15538"/>
                </a:lnTo>
                <a:lnTo>
                  <a:pt x="27344" y="15163"/>
                </a:lnTo>
                <a:lnTo>
                  <a:pt x="27219" y="14788"/>
                </a:lnTo>
                <a:lnTo>
                  <a:pt x="27094" y="14412"/>
                </a:lnTo>
                <a:lnTo>
                  <a:pt x="26969" y="14037"/>
                </a:lnTo>
                <a:lnTo>
                  <a:pt x="26802" y="13682"/>
                </a:lnTo>
                <a:lnTo>
                  <a:pt x="26635" y="13328"/>
                </a:lnTo>
                <a:lnTo>
                  <a:pt x="26447" y="12994"/>
                </a:lnTo>
                <a:lnTo>
                  <a:pt x="26260" y="12660"/>
                </a:lnTo>
                <a:lnTo>
                  <a:pt x="28116" y="11096"/>
                </a:lnTo>
                <a:lnTo>
                  <a:pt x="29263" y="10157"/>
                </a:lnTo>
                <a:lnTo>
                  <a:pt x="29451" y="10282"/>
                </a:lnTo>
                <a:lnTo>
                  <a:pt x="29659" y="10408"/>
                </a:lnTo>
                <a:lnTo>
                  <a:pt x="29889" y="10512"/>
                </a:lnTo>
                <a:lnTo>
                  <a:pt x="30118" y="10595"/>
                </a:lnTo>
                <a:lnTo>
                  <a:pt x="30264" y="10616"/>
                </a:lnTo>
                <a:lnTo>
                  <a:pt x="30410" y="10637"/>
                </a:lnTo>
                <a:lnTo>
                  <a:pt x="30681" y="10637"/>
                </a:lnTo>
                <a:lnTo>
                  <a:pt x="30952" y="10595"/>
                </a:lnTo>
                <a:lnTo>
                  <a:pt x="31223" y="10491"/>
                </a:lnTo>
                <a:lnTo>
                  <a:pt x="31390" y="10428"/>
                </a:lnTo>
                <a:lnTo>
                  <a:pt x="31536" y="10324"/>
                </a:lnTo>
                <a:lnTo>
                  <a:pt x="31766" y="10199"/>
                </a:lnTo>
                <a:lnTo>
                  <a:pt x="31995" y="10053"/>
                </a:lnTo>
                <a:lnTo>
                  <a:pt x="32204" y="9907"/>
                </a:lnTo>
                <a:lnTo>
                  <a:pt x="32391" y="9740"/>
                </a:lnTo>
                <a:lnTo>
                  <a:pt x="32517" y="9615"/>
                </a:lnTo>
                <a:lnTo>
                  <a:pt x="32621" y="9490"/>
                </a:lnTo>
                <a:lnTo>
                  <a:pt x="32704" y="9344"/>
                </a:lnTo>
                <a:lnTo>
                  <a:pt x="32788" y="9198"/>
                </a:lnTo>
                <a:lnTo>
                  <a:pt x="32850" y="9052"/>
                </a:lnTo>
                <a:lnTo>
                  <a:pt x="32913" y="8906"/>
                </a:lnTo>
                <a:lnTo>
                  <a:pt x="32934" y="8739"/>
                </a:lnTo>
                <a:lnTo>
                  <a:pt x="32955" y="8572"/>
                </a:lnTo>
                <a:lnTo>
                  <a:pt x="32955" y="8301"/>
                </a:lnTo>
                <a:lnTo>
                  <a:pt x="32934" y="8030"/>
                </a:lnTo>
                <a:lnTo>
                  <a:pt x="32850" y="7780"/>
                </a:lnTo>
                <a:lnTo>
                  <a:pt x="32746" y="7550"/>
                </a:lnTo>
                <a:lnTo>
                  <a:pt x="32621" y="7321"/>
                </a:lnTo>
                <a:lnTo>
                  <a:pt x="32454" y="7112"/>
                </a:lnTo>
                <a:lnTo>
                  <a:pt x="32266" y="6925"/>
                </a:lnTo>
                <a:lnTo>
                  <a:pt x="32058" y="6758"/>
                </a:lnTo>
                <a:lnTo>
                  <a:pt x="31933" y="6653"/>
                </a:lnTo>
                <a:lnTo>
                  <a:pt x="31807" y="6570"/>
                </a:lnTo>
                <a:lnTo>
                  <a:pt x="31661" y="6487"/>
                </a:lnTo>
                <a:lnTo>
                  <a:pt x="31515" y="6424"/>
                </a:lnTo>
                <a:lnTo>
                  <a:pt x="31369" y="6361"/>
                </a:lnTo>
                <a:lnTo>
                  <a:pt x="31203" y="6320"/>
                </a:lnTo>
                <a:lnTo>
                  <a:pt x="31036" y="6299"/>
                </a:lnTo>
                <a:lnTo>
                  <a:pt x="30556" y="6299"/>
                </a:lnTo>
                <a:lnTo>
                  <a:pt x="30410" y="6320"/>
                </a:lnTo>
                <a:lnTo>
                  <a:pt x="30243" y="6361"/>
                </a:lnTo>
                <a:lnTo>
                  <a:pt x="29951" y="6487"/>
                </a:lnTo>
                <a:lnTo>
                  <a:pt x="29659" y="6633"/>
                </a:lnTo>
                <a:lnTo>
                  <a:pt x="29409" y="6820"/>
                </a:lnTo>
                <a:lnTo>
                  <a:pt x="29159" y="7050"/>
                </a:lnTo>
                <a:lnTo>
                  <a:pt x="28992" y="7279"/>
                </a:lnTo>
                <a:lnTo>
                  <a:pt x="28825" y="7509"/>
                </a:lnTo>
                <a:lnTo>
                  <a:pt x="28700" y="7759"/>
                </a:lnTo>
                <a:lnTo>
                  <a:pt x="28596" y="8030"/>
                </a:lnTo>
                <a:lnTo>
                  <a:pt x="28491" y="8301"/>
                </a:lnTo>
                <a:lnTo>
                  <a:pt x="28450" y="8572"/>
                </a:lnTo>
                <a:lnTo>
                  <a:pt x="28429" y="8802"/>
                </a:lnTo>
                <a:lnTo>
                  <a:pt x="28450" y="9031"/>
                </a:lnTo>
                <a:lnTo>
                  <a:pt x="28512" y="9240"/>
                </a:lnTo>
                <a:lnTo>
                  <a:pt x="28596" y="9427"/>
                </a:lnTo>
                <a:lnTo>
                  <a:pt x="25634" y="11263"/>
                </a:lnTo>
                <a:lnTo>
                  <a:pt x="25363" y="11430"/>
                </a:lnTo>
                <a:lnTo>
                  <a:pt x="25092" y="11138"/>
                </a:lnTo>
                <a:lnTo>
                  <a:pt x="24800" y="10846"/>
                </a:lnTo>
                <a:lnTo>
                  <a:pt x="24508" y="10574"/>
                </a:lnTo>
                <a:lnTo>
                  <a:pt x="24195" y="10324"/>
                </a:lnTo>
                <a:lnTo>
                  <a:pt x="23882" y="10074"/>
                </a:lnTo>
                <a:lnTo>
                  <a:pt x="23548" y="9824"/>
                </a:lnTo>
                <a:lnTo>
                  <a:pt x="23214" y="9615"/>
                </a:lnTo>
                <a:lnTo>
                  <a:pt x="22881" y="9406"/>
                </a:lnTo>
                <a:lnTo>
                  <a:pt x="23778" y="7258"/>
                </a:lnTo>
                <a:lnTo>
                  <a:pt x="24341" y="5903"/>
                </a:lnTo>
                <a:lnTo>
                  <a:pt x="24591" y="5923"/>
                </a:lnTo>
                <a:lnTo>
                  <a:pt x="24820" y="5944"/>
                </a:lnTo>
                <a:lnTo>
                  <a:pt x="25071" y="5923"/>
                </a:lnTo>
                <a:lnTo>
                  <a:pt x="25321" y="5882"/>
                </a:lnTo>
                <a:lnTo>
                  <a:pt x="25446" y="5861"/>
                </a:lnTo>
                <a:lnTo>
                  <a:pt x="25571" y="5798"/>
                </a:lnTo>
                <a:lnTo>
                  <a:pt x="25822" y="5673"/>
                </a:lnTo>
                <a:lnTo>
                  <a:pt x="26051" y="5506"/>
                </a:lnTo>
                <a:lnTo>
                  <a:pt x="26260" y="5298"/>
                </a:lnTo>
                <a:lnTo>
                  <a:pt x="26364" y="5152"/>
                </a:lnTo>
                <a:lnTo>
                  <a:pt x="26447" y="5006"/>
                </a:lnTo>
                <a:lnTo>
                  <a:pt x="26593" y="4797"/>
                </a:lnTo>
                <a:lnTo>
                  <a:pt x="26718" y="4568"/>
                </a:lnTo>
                <a:lnTo>
                  <a:pt x="26844" y="4317"/>
                </a:lnTo>
                <a:lnTo>
                  <a:pt x="26927" y="4067"/>
                </a:lnTo>
                <a:lnTo>
                  <a:pt x="26990" y="3921"/>
                </a:lnTo>
                <a:lnTo>
                  <a:pt x="27010" y="3754"/>
                </a:lnTo>
                <a:lnTo>
                  <a:pt x="27031" y="3587"/>
                </a:lnTo>
                <a:lnTo>
                  <a:pt x="27031" y="3421"/>
                </a:lnTo>
                <a:lnTo>
                  <a:pt x="27031" y="3254"/>
                </a:lnTo>
                <a:lnTo>
                  <a:pt x="27010" y="3108"/>
                </a:lnTo>
                <a:lnTo>
                  <a:pt x="26969" y="2941"/>
                </a:lnTo>
                <a:lnTo>
                  <a:pt x="26906" y="2774"/>
                </a:lnTo>
                <a:lnTo>
                  <a:pt x="26781" y="2545"/>
                </a:lnTo>
                <a:lnTo>
                  <a:pt x="26614" y="2315"/>
                </a:lnTo>
                <a:lnTo>
                  <a:pt x="26447" y="2127"/>
                </a:lnTo>
                <a:lnTo>
                  <a:pt x="26239" y="1961"/>
                </a:lnTo>
                <a:lnTo>
                  <a:pt x="26009" y="1835"/>
                </a:lnTo>
                <a:lnTo>
                  <a:pt x="25780" y="1731"/>
                </a:lnTo>
                <a:lnTo>
                  <a:pt x="25530" y="1648"/>
                </a:lnTo>
                <a:lnTo>
                  <a:pt x="25258" y="1606"/>
                </a:lnTo>
                <a:lnTo>
                  <a:pt x="25112" y="1564"/>
                </a:lnTo>
                <a:lnTo>
                  <a:pt x="24946" y="1543"/>
                </a:lnTo>
                <a:lnTo>
                  <a:pt x="24633" y="1543"/>
                </a:lnTo>
                <a:lnTo>
                  <a:pt x="24466" y="1564"/>
                </a:lnTo>
                <a:lnTo>
                  <a:pt x="24299" y="1606"/>
                </a:lnTo>
                <a:lnTo>
                  <a:pt x="24153" y="1648"/>
                </a:lnTo>
                <a:lnTo>
                  <a:pt x="24007" y="1710"/>
                </a:lnTo>
                <a:lnTo>
                  <a:pt x="23861" y="1794"/>
                </a:lnTo>
                <a:lnTo>
                  <a:pt x="23736" y="1877"/>
                </a:lnTo>
                <a:lnTo>
                  <a:pt x="23590" y="1981"/>
                </a:lnTo>
                <a:lnTo>
                  <a:pt x="23486" y="2086"/>
                </a:lnTo>
                <a:lnTo>
                  <a:pt x="23256" y="2315"/>
                </a:lnTo>
                <a:lnTo>
                  <a:pt x="23089" y="2586"/>
                </a:lnTo>
                <a:lnTo>
                  <a:pt x="22943" y="2878"/>
                </a:lnTo>
                <a:lnTo>
                  <a:pt x="22839" y="3191"/>
                </a:lnTo>
                <a:lnTo>
                  <a:pt x="22776" y="3462"/>
                </a:lnTo>
                <a:lnTo>
                  <a:pt x="22735" y="3754"/>
                </a:lnTo>
                <a:lnTo>
                  <a:pt x="22735" y="4046"/>
                </a:lnTo>
                <a:lnTo>
                  <a:pt x="22776" y="4317"/>
                </a:lnTo>
                <a:lnTo>
                  <a:pt x="22818" y="4589"/>
                </a:lnTo>
                <a:lnTo>
                  <a:pt x="22881" y="4860"/>
                </a:lnTo>
                <a:lnTo>
                  <a:pt x="22985" y="5089"/>
                </a:lnTo>
                <a:lnTo>
                  <a:pt x="23110" y="5277"/>
                </a:lnTo>
                <a:lnTo>
                  <a:pt x="23256" y="5423"/>
                </a:lnTo>
                <a:lnTo>
                  <a:pt x="23423" y="5569"/>
                </a:lnTo>
                <a:lnTo>
                  <a:pt x="21629" y="8551"/>
                </a:lnTo>
                <a:lnTo>
                  <a:pt x="21504" y="8781"/>
                </a:lnTo>
                <a:lnTo>
                  <a:pt x="21129" y="8656"/>
                </a:lnTo>
                <a:lnTo>
                  <a:pt x="20753" y="8531"/>
                </a:lnTo>
                <a:lnTo>
                  <a:pt x="20357" y="8447"/>
                </a:lnTo>
                <a:lnTo>
                  <a:pt x="19961" y="8364"/>
                </a:lnTo>
                <a:lnTo>
                  <a:pt x="19564" y="8301"/>
                </a:lnTo>
                <a:lnTo>
                  <a:pt x="19168" y="8259"/>
                </a:lnTo>
                <a:lnTo>
                  <a:pt x="18751" y="8218"/>
                </a:lnTo>
                <a:lnTo>
                  <a:pt x="18334" y="8218"/>
                </a:lnTo>
                <a:lnTo>
                  <a:pt x="18146" y="5861"/>
                </a:lnTo>
                <a:lnTo>
                  <a:pt x="18021" y="4380"/>
                </a:lnTo>
                <a:lnTo>
                  <a:pt x="18251" y="4297"/>
                </a:lnTo>
                <a:lnTo>
                  <a:pt x="18480" y="4192"/>
                </a:lnTo>
                <a:lnTo>
                  <a:pt x="18689" y="4067"/>
                </a:lnTo>
                <a:lnTo>
                  <a:pt x="18876" y="3942"/>
                </a:lnTo>
                <a:lnTo>
                  <a:pt x="18981" y="3838"/>
                </a:lnTo>
                <a:lnTo>
                  <a:pt x="19085" y="3733"/>
                </a:lnTo>
                <a:lnTo>
                  <a:pt x="19231" y="3504"/>
                </a:lnTo>
                <a:lnTo>
                  <a:pt x="19356" y="3233"/>
                </a:lnTo>
                <a:lnTo>
                  <a:pt x="19439" y="2962"/>
                </a:lnTo>
                <a:lnTo>
                  <a:pt x="19460" y="2795"/>
                </a:lnTo>
                <a:lnTo>
                  <a:pt x="19481" y="2628"/>
                </a:lnTo>
                <a:lnTo>
                  <a:pt x="19502" y="2357"/>
                </a:lnTo>
                <a:lnTo>
                  <a:pt x="19523" y="2107"/>
                </a:lnTo>
                <a:lnTo>
                  <a:pt x="19502" y="1835"/>
                </a:lnTo>
                <a:lnTo>
                  <a:pt x="19481" y="1564"/>
                </a:lnTo>
                <a:lnTo>
                  <a:pt x="19460" y="1418"/>
                </a:lnTo>
                <a:lnTo>
                  <a:pt x="19398" y="1251"/>
                </a:lnTo>
                <a:lnTo>
                  <a:pt x="19356" y="1105"/>
                </a:lnTo>
                <a:lnTo>
                  <a:pt x="19272" y="939"/>
                </a:lnTo>
                <a:lnTo>
                  <a:pt x="19189" y="813"/>
                </a:lnTo>
                <a:lnTo>
                  <a:pt x="19085" y="667"/>
                </a:lnTo>
                <a:lnTo>
                  <a:pt x="18981" y="563"/>
                </a:lnTo>
                <a:lnTo>
                  <a:pt x="18855" y="438"/>
                </a:lnTo>
                <a:lnTo>
                  <a:pt x="18626" y="292"/>
                </a:lnTo>
                <a:lnTo>
                  <a:pt x="18397" y="167"/>
                </a:lnTo>
                <a:lnTo>
                  <a:pt x="18146" y="83"/>
                </a:lnTo>
                <a:lnTo>
                  <a:pt x="17896" y="21"/>
                </a:lnTo>
                <a:lnTo>
                  <a:pt x="1762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3"/>
          <p:cNvSpPr/>
          <p:nvPr/>
        </p:nvSpPr>
        <p:spPr>
          <a:xfrm>
            <a:off x="8130288" y="987096"/>
            <a:ext cx="365873" cy="365659"/>
          </a:xfrm>
          <a:custGeom>
            <a:avLst/>
            <a:gdLst/>
            <a:ahLst/>
            <a:cxnLst/>
            <a:rect l="l" t="t" r="r" b="b"/>
            <a:pathLst>
              <a:path w="35958" h="35937" extrusionOk="0">
                <a:moveTo>
                  <a:pt x="17625" y="0"/>
                </a:moveTo>
                <a:lnTo>
                  <a:pt x="17375" y="21"/>
                </a:lnTo>
                <a:lnTo>
                  <a:pt x="17103" y="63"/>
                </a:lnTo>
                <a:lnTo>
                  <a:pt x="16853" y="146"/>
                </a:lnTo>
                <a:lnTo>
                  <a:pt x="16707" y="188"/>
                </a:lnTo>
                <a:lnTo>
                  <a:pt x="16561" y="250"/>
                </a:lnTo>
                <a:lnTo>
                  <a:pt x="16415" y="313"/>
                </a:lnTo>
                <a:lnTo>
                  <a:pt x="16269" y="396"/>
                </a:lnTo>
                <a:lnTo>
                  <a:pt x="16144" y="480"/>
                </a:lnTo>
                <a:lnTo>
                  <a:pt x="16019" y="584"/>
                </a:lnTo>
                <a:lnTo>
                  <a:pt x="15894" y="709"/>
                </a:lnTo>
                <a:lnTo>
                  <a:pt x="15789" y="834"/>
                </a:lnTo>
                <a:lnTo>
                  <a:pt x="15706" y="959"/>
                </a:lnTo>
                <a:lnTo>
                  <a:pt x="15623" y="1105"/>
                </a:lnTo>
                <a:lnTo>
                  <a:pt x="15560" y="1251"/>
                </a:lnTo>
                <a:lnTo>
                  <a:pt x="15497" y="1397"/>
                </a:lnTo>
                <a:lnTo>
                  <a:pt x="15414" y="1710"/>
                </a:lnTo>
                <a:lnTo>
                  <a:pt x="15372" y="2023"/>
                </a:lnTo>
                <a:lnTo>
                  <a:pt x="15393" y="2357"/>
                </a:lnTo>
                <a:lnTo>
                  <a:pt x="15435" y="2670"/>
                </a:lnTo>
                <a:lnTo>
                  <a:pt x="15518" y="2941"/>
                </a:lnTo>
                <a:lnTo>
                  <a:pt x="15623" y="3212"/>
                </a:lnTo>
                <a:lnTo>
                  <a:pt x="15748" y="3462"/>
                </a:lnTo>
                <a:lnTo>
                  <a:pt x="15894" y="3713"/>
                </a:lnTo>
                <a:lnTo>
                  <a:pt x="16061" y="3942"/>
                </a:lnTo>
                <a:lnTo>
                  <a:pt x="16248" y="4130"/>
                </a:lnTo>
                <a:lnTo>
                  <a:pt x="16436" y="4297"/>
                </a:lnTo>
                <a:lnTo>
                  <a:pt x="16624" y="4401"/>
                </a:lnTo>
                <a:lnTo>
                  <a:pt x="16832" y="4463"/>
                </a:lnTo>
                <a:lnTo>
                  <a:pt x="17041" y="4505"/>
                </a:lnTo>
                <a:lnTo>
                  <a:pt x="16832" y="7988"/>
                </a:lnTo>
                <a:lnTo>
                  <a:pt x="16811" y="8322"/>
                </a:lnTo>
                <a:lnTo>
                  <a:pt x="16353" y="8426"/>
                </a:lnTo>
                <a:lnTo>
                  <a:pt x="15894" y="8531"/>
                </a:lnTo>
                <a:lnTo>
                  <a:pt x="15435" y="8656"/>
                </a:lnTo>
                <a:lnTo>
                  <a:pt x="14997" y="8823"/>
                </a:lnTo>
                <a:lnTo>
                  <a:pt x="14559" y="8989"/>
                </a:lnTo>
                <a:lnTo>
                  <a:pt x="14142" y="9177"/>
                </a:lnTo>
                <a:lnTo>
                  <a:pt x="13725" y="9406"/>
                </a:lnTo>
                <a:lnTo>
                  <a:pt x="13328" y="9636"/>
                </a:lnTo>
                <a:lnTo>
                  <a:pt x="11847" y="7571"/>
                </a:lnTo>
                <a:lnTo>
                  <a:pt x="10992" y="6361"/>
                </a:lnTo>
                <a:lnTo>
                  <a:pt x="11138" y="6174"/>
                </a:lnTo>
                <a:lnTo>
                  <a:pt x="11284" y="5965"/>
                </a:lnTo>
                <a:lnTo>
                  <a:pt x="11409" y="5757"/>
                </a:lnTo>
                <a:lnTo>
                  <a:pt x="11493" y="5527"/>
                </a:lnTo>
                <a:lnTo>
                  <a:pt x="11535" y="5402"/>
                </a:lnTo>
                <a:lnTo>
                  <a:pt x="11555" y="5256"/>
                </a:lnTo>
                <a:lnTo>
                  <a:pt x="11576" y="4964"/>
                </a:lnTo>
                <a:lnTo>
                  <a:pt x="11555" y="4693"/>
                </a:lnTo>
                <a:lnTo>
                  <a:pt x="11472" y="4422"/>
                </a:lnTo>
                <a:lnTo>
                  <a:pt x="11409" y="4255"/>
                </a:lnTo>
                <a:lnTo>
                  <a:pt x="11347" y="4109"/>
                </a:lnTo>
                <a:lnTo>
                  <a:pt x="11243" y="3859"/>
                </a:lnTo>
                <a:lnTo>
                  <a:pt x="11097" y="3629"/>
                </a:lnTo>
                <a:lnTo>
                  <a:pt x="10971" y="3400"/>
                </a:lnTo>
                <a:lnTo>
                  <a:pt x="10805" y="3191"/>
                </a:lnTo>
                <a:lnTo>
                  <a:pt x="10700" y="3066"/>
                </a:lnTo>
                <a:lnTo>
                  <a:pt x="10575" y="2962"/>
                </a:lnTo>
                <a:lnTo>
                  <a:pt x="10450" y="2857"/>
                </a:lnTo>
                <a:lnTo>
                  <a:pt x="10304" y="2774"/>
                </a:lnTo>
                <a:lnTo>
                  <a:pt x="10158" y="2691"/>
                </a:lnTo>
                <a:lnTo>
                  <a:pt x="10012" y="2628"/>
                </a:lnTo>
                <a:lnTo>
                  <a:pt x="9845" y="2586"/>
                </a:lnTo>
                <a:lnTo>
                  <a:pt x="9678" y="2545"/>
                </a:lnTo>
                <a:lnTo>
                  <a:pt x="9407" y="2524"/>
                </a:lnTo>
                <a:lnTo>
                  <a:pt x="9157" y="2545"/>
                </a:lnTo>
                <a:lnTo>
                  <a:pt x="8886" y="2586"/>
                </a:lnTo>
                <a:lnTo>
                  <a:pt x="8656" y="2691"/>
                </a:lnTo>
                <a:lnTo>
                  <a:pt x="8406" y="2795"/>
                </a:lnTo>
                <a:lnTo>
                  <a:pt x="8197" y="2941"/>
                </a:lnTo>
                <a:lnTo>
                  <a:pt x="7989" y="3108"/>
                </a:lnTo>
                <a:lnTo>
                  <a:pt x="7822" y="3316"/>
                </a:lnTo>
                <a:lnTo>
                  <a:pt x="7718" y="3421"/>
                </a:lnTo>
                <a:lnTo>
                  <a:pt x="7613" y="3546"/>
                </a:lnTo>
                <a:lnTo>
                  <a:pt x="7530" y="3692"/>
                </a:lnTo>
                <a:lnTo>
                  <a:pt x="7447" y="3817"/>
                </a:lnTo>
                <a:lnTo>
                  <a:pt x="7384" y="3984"/>
                </a:lnTo>
                <a:lnTo>
                  <a:pt x="7322" y="4130"/>
                </a:lnTo>
                <a:lnTo>
                  <a:pt x="7280" y="4297"/>
                </a:lnTo>
                <a:lnTo>
                  <a:pt x="7259" y="4463"/>
                </a:lnTo>
                <a:lnTo>
                  <a:pt x="7238" y="4609"/>
                </a:lnTo>
                <a:lnTo>
                  <a:pt x="7259" y="4776"/>
                </a:lnTo>
                <a:lnTo>
                  <a:pt x="7259" y="4922"/>
                </a:lnTo>
                <a:lnTo>
                  <a:pt x="7301" y="5089"/>
                </a:lnTo>
                <a:lnTo>
                  <a:pt x="7384" y="5402"/>
                </a:lnTo>
                <a:lnTo>
                  <a:pt x="7509" y="5694"/>
                </a:lnTo>
                <a:lnTo>
                  <a:pt x="7697" y="5965"/>
                </a:lnTo>
                <a:lnTo>
                  <a:pt x="7905" y="6215"/>
                </a:lnTo>
                <a:lnTo>
                  <a:pt x="8093" y="6424"/>
                </a:lnTo>
                <a:lnTo>
                  <a:pt x="8323" y="6591"/>
                </a:lnTo>
                <a:lnTo>
                  <a:pt x="8573" y="6737"/>
                </a:lnTo>
                <a:lnTo>
                  <a:pt x="8823" y="6862"/>
                </a:lnTo>
                <a:lnTo>
                  <a:pt x="9073" y="6987"/>
                </a:lnTo>
                <a:lnTo>
                  <a:pt x="9345" y="7050"/>
                </a:lnTo>
                <a:lnTo>
                  <a:pt x="9574" y="7091"/>
                </a:lnTo>
                <a:lnTo>
                  <a:pt x="9803" y="7091"/>
                </a:lnTo>
                <a:lnTo>
                  <a:pt x="10012" y="7050"/>
                </a:lnTo>
                <a:lnTo>
                  <a:pt x="10221" y="6966"/>
                </a:lnTo>
                <a:lnTo>
                  <a:pt x="11827" y="10053"/>
                </a:lnTo>
                <a:lnTo>
                  <a:pt x="12098" y="10574"/>
                </a:lnTo>
                <a:lnTo>
                  <a:pt x="11827" y="10825"/>
                </a:lnTo>
                <a:lnTo>
                  <a:pt x="11555" y="11075"/>
                </a:lnTo>
                <a:lnTo>
                  <a:pt x="11305" y="11367"/>
                </a:lnTo>
                <a:lnTo>
                  <a:pt x="11055" y="11638"/>
                </a:lnTo>
                <a:lnTo>
                  <a:pt x="10825" y="11951"/>
                </a:lnTo>
                <a:lnTo>
                  <a:pt x="10596" y="12243"/>
                </a:lnTo>
                <a:lnTo>
                  <a:pt x="10387" y="12556"/>
                </a:lnTo>
                <a:lnTo>
                  <a:pt x="10200" y="12890"/>
                </a:lnTo>
                <a:lnTo>
                  <a:pt x="7697" y="11617"/>
                </a:lnTo>
                <a:lnTo>
                  <a:pt x="6383" y="10950"/>
                </a:lnTo>
                <a:lnTo>
                  <a:pt x="6425" y="10700"/>
                </a:lnTo>
                <a:lnTo>
                  <a:pt x="6466" y="10470"/>
                </a:lnTo>
                <a:lnTo>
                  <a:pt x="6466" y="10220"/>
                </a:lnTo>
                <a:lnTo>
                  <a:pt x="6446" y="9970"/>
                </a:lnTo>
                <a:lnTo>
                  <a:pt x="6425" y="9844"/>
                </a:lnTo>
                <a:lnTo>
                  <a:pt x="6383" y="9698"/>
                </a:lnTo>
                <a:lnTo>
                  <a:pt x="6258" y="9448"/>
                </a:lnTo>
                <a:lnTo>
                  <a:pt x="6112" y="9198"/>
                </a:lnTo>
                <a:lnTo>
                  <a:pt x="5924" y="8989"/>
                </a:lnTo>
                <a:lnTo>
                  <a:pt x="5799" y="8885"/>
                </a:lnTo>
                <a:lnTo>
                  <a:pt x="5653" y="8781"/>
                </a:lnTo>
                <a:lnTo>
                  <a:pt x="5444" y="8614"/>
                </a:lnTo>
                <a:lnTo>
                  <a:pt x="5215" y="8468"/>
                </a:lnTo>
                <a:lnTo>
                  <a:pt x="4986" y="8343"/>
                </a:lnTo>
                <a:lnTo>
                  <a:pt x="4756" y="8218"/>
                </a:lnTo>
                <a:lnTo>
                  <a:pt x="4610" y="8155"/>
                </a:lnTo>
                <a:lnTo>
                  <a:pt x="4443" y="8113"/>
                </a:lnTo>
                <a:lnTo>
                  <a:pt x="4276" y="8093"/>
                </a:lnTo>
                <a:lnTo>
                  <a:pt x="4110" y="8072"/>
                </a:lnTo>
                <a:lnTo>
                  <a:pt x="3964" y="8072"/>
                </a:lnTo>
                <a:lnTo>
                  <a:pt x="3797" y="8093"/>
                </a:lnTo>
                <a:lnTo>
                  <a:pt x="3630" y="8113"/>
                </a:lnTo>
                <a:lnTo>
                  <a:pt x="3463" y="8155"/>
                </a:lnTo>
                <a:lnTo>
                  <a:pt x="3213" y="8259"/>
                </a:lnTo>
                <a:lnTo>
                  <a:pt x="2983" y="8405"/>
                </a:lnTo>
                <a:lnTo>
                  <a:pt x="2796" y="8572"/>
                </a:lnTo>
                <a:lnTo>
                  <a:pt x="2608" y="8760"/>
                </a:lnTo>
                <a:lnTo>
                  <a:pt x="2462" y="8968"/>
                </a:lnTo>
                <a:lnTo>
                  <a:pt x="2337" y="9198"/>
                </a:lnTo>
                <a:lnTo>
                  <a:pt x="2232" y="9448"/>
                </a:lnTo>
                <a:lnTo>
                  <a:pt x="2170" y="9698"/>
                </a:lnTo>
                <a:lnTo>
                  <a:pt x="2128" y="9844"/>
                </a:lnTo>
                <a:lnTo>
                  <a:pt x="2086" y="10011"/>
                </a:lnTo>
                <a:lnTo>
                  <a:pt x="2066" y="10178"/>
                </a:lnTo>
                <a:lnTo>
                  <a:pt x="2066" y="10324"/>
                </a:lnTo>
                <a:lnTo>
                  <a:pt x="2086" y="10491"/>
                </a:lnTo>
                <a:lnTo>
                  <a:pt x="2107" y="10658"/>
                </a:lnTo>
                <a:lnTo>
                  <a:pt x="2149" y="10825"/>
                </a:lnTo>
                <a:lnTo>
                  <a:pt x="2191" y="10971"/>
                </a:lnTo>
                <a:lnTo>
                  <a:pt x="2253" y="11117"/>
                </a:lnTo>
                <a:lnTo>
                  <a:pt x="2337" y="11263"/>
                </a:lnTo>
                <a:lnTo>
                  <a:pt x="2420" y="11388"/>
                </a:lnTo>
                <a:lnTo>
                  <a:pt x="2504" y="11513"/>
                </a:lnTo>
                <a:lnTo>
                  <a:pt x="2733" y="11742"/>
                </a:lnTo>
                <a:lnTo>
                  <a:pt x="2983" y="11951"/>
                </a:lnTo>
                <a:lnTo>
                  <a:pt x="3275" y="12118"/>
                </a:lnTo>
                <a:lnTo>
                  <a:pt x="3567" y="12243"/>
                </a:lnTo>
                <a:lnTo>
                  <a:pt x="3838" y="12326"/>
                </a:lnTo>
                <a:lnTo>
                  <a:pt x="4130" y="12368"/>
                </a:lnTo>
                <a:lnTo>
                  <a:pt x="4402" y="12410"/>
                </a:lnTo>
                <a:lnTo>
                  <a:pt x="4694" y="12389"/>
                </a:lnTo>
                <a:lnTo>
                  <a:pt x="4965" y="12368"/>
                </a:lnTo>
                <a:lnTo>
                  <a:pt x="5236" y="12326"/>
                </a:lnTo>
                <a:lnTo>
                  <a:pt x="5465" y="12243"/>
                </a:lnTo>
                <a:lnTo>
                  <a:pt x="5653" y="12139"/>
                </a:lnTo>
                <a:lnTo>
                  <a:pt x="5841" y="11993"/>
                </a:lnTo>
                <a:lnTo>
                  <a:pt x="5987" y="11847"/>
                </a:lnTo>
                <a:lnTo>
                  <a:pt x="8823" y="13849"/>
                </a:lnTo>
                <a:lnTo>
                  <a:pt x="9511" y="14329"/>
                </a:lnTo>
                <a:lnTo>
                  <a:pt x="9407" y="14662"/>
                </a:lnTo>
                <a:lnTo>
                  <a:pt x="9303" y="14996"/>
                </a:lnTo>
                <a:lnTo>
                  <a:pt x="9219" y="15330"/>
                </a:lnTo>
                <a:lnTo>
                  <a:pt x="9136" y="15684"/>
                </a:lnTo>
                <a:lnTo>
                  <a:pt x="9073" y="16018"/>
                </a:lnTo>
                <a:lnTo>
                  <a:pt x="9011" y="16373"/>
                </a:lnTo>
                <a:lnTo>
                  <a:pt x="8969" y="16748"/>
                </a:lnTo>
                <a:lnTo>
                  <a:pt x="8948" y="17103"/>
                </a:lnTo>
                <a:lnTo>
                  <a:pt x="5882" y="17124"/>
                </a:lnTo>
                <a:lnTo>
                  <a:pt x="4402" y="17144"/>
                </a:lnTo>
                <a:lnTo>
                  <a:pt x="4339" y="16894"/>
                </a:lnTo>
                <a:lnTo>
                  <a:pt x="4256" y="16665"/>
                </a:lnTo>
                <a:lnTo>
                  <a:pt x="4151" y="16456"/>
                </a:lnTo>
                <a:lnTo>
                  <a:pt x="4005" y="16248"/>
                </a:lnTo>
                <a:lnTo>
                  <a:pt x="3922" y="16143"/>
                </a:lnTo>
                <a:lnTo>
                  <a:pt x="3838" y="16039"/>
                </a:lnTo>
                <a:lnTo>
                  <a:pt x="3609" y="15851"/>
                </a:lnTo>
                <a:lnTo>
                  <a:pt x="3359" y="15726"/>
                </a:lnTo>
                <a:lnTo>
                  <a:pt x="3088" y="15622"/>
                </a:lnTo>
                <a:lnTo>
                  <a:pt x="2921" y="15580"/>
                </a:lnTo>
                <a:lnTo>
                  <a:pt x="2754" y="15559"/>
                </a:lnTo>
                <a:lnTo>
                  <a:pt x="2504" y="15497"/>
                </a:lnTo>
                <a:lnTo>
                  <a:pt x="2232" y="15476"/>
                </a:lnTo>
                <a:lnTo>
                  <a:pt x="1961" y="15455"/>
                </a:lnTo>
                <a:lnTo>
                  <a:pt x="1711" y="15476"/>
                </a:lnTo>
                <a:lnTo>
                  <a:pt x="1544" y="15497"/>
                </a:lnTo>
                <a:lnTo>
                  <a:pt x="1377" y="15518"/>
                </a:lnTo>
                <a:lnTo>
                  <a:pt x="1231" y="15559"/>
                </a:lnTo>
                <a:lnTo>
                  <a:pt x="1064" y="15622"/>
                </a:lnTo>
                <a:lnTo>
                  <a:pt x="918" y="15705"/>
                </a:lnTo>
                <a:lnTo>
                  <a:pt x="793" y="15789"/>
                </a:lnTo>
                <a:lnTo>
                  <a:pt x="647" y="15893"/>
                </a:lnTo>
                <a:lnTo>
                  <a:pt x="543" y="16018"/>
                </a:lnTo>
                <a:lnTo>
                  <a:pt x="355" y="16227"/>
                </a:lnTo>
                <a:lnTo>
                  <a:pt x="230" y="16456"/>
                </a:lnTo>
                <a:lnTo>
                  <a:pt x="126" y="16686"/>
                </a:lnTo>
                <a:lnTo>
                  <a:pt x="42" y="16936"/>
                </a:lnTo>
                <a:lnTo>
                  <a:pt x="1" y="17186"/>
                </a:lnTo>
                <a:lnTo>
                  <a:pt x="1" y="17457"/>
                </a:lnTo>
                <a:lnTo>
                  <a:pt x="22" y="17708"/>
                </a:lnTo>
                <a:lnTo>
                  <a:pt x="84" y="17979"/>
                </a:lnTo>
                <a:lnTo>
                  <a:pt x="126" y="18125"/>
                </a:lnTo>
                <a:lnTo>
                  <a:pt x="168" y="18292"/>
                </a:lnTo>
                <a:lnTo>
                  <a:pt x="209" y="18438"/>
                </a:lnTo>
                <a:lnTo>
                  <a:pt x="293" y="18584"/>
                </a:lnTo>
                <a:lnTo>
                  <a:pt x="376" y="18730"/>
                </a:lnTo>
                <a:lnTo>
                  <a:pt x="480" y="18855"/>
                </a:lnTo>
                <a:lnTo>
                  <a:pt x="585" y="18980"/>
                </a:lnTo>
                <a:lnTo>
                  <a:pt x="689" y="19084"/>
                </a:lnTo>
                <a:lnTo>
                  <a:pt x="814" y="19188"/>
                </a:lnTo>
                <a:lnTo>
                  <a:pt x="960" y="19293"/>
                </a:lnTo>
                <a:lnTo>
                  <a:pt x="1085" y="19355"/>
                </a:lnTo>
                <a:lnTo>
                  <a:pt x="1231" y="19439"/>
                </a:lnTo>
                <a:lnTo>
                  <a:pt x="1544" y="19543"/>
                </a:lnTo>
                <a:lnTo>
                  <a:pt x="1857" y="19585"/>
                </a:lnTo>
                <a:lnTo>
                  <a:pt x="2170" y="19606"/>
                </a:lnTo>
                <a:lnTo>
                  <a:pt x="2504" y="19585"/>
                </a:lnTo>
                <a:lnTo>
                  <a:pt x="2775" y="19543"/>
                </a:lnTo>
                <a:lnTo>
                  <a:pt x="3067" y="19460"/>
                </a:lnTo>
                <a:lnTo>
                  <a:pt x="3317" y="19334"/>
                </a:lnTo>
                <a:lnTo>
                  <a:pt x="3567" y="19188"/>
                </a:lnTo>
                <a:lnTo>
                  <a:pt x="3818" y="19063"/>
                </a:lnTo>
                <a:lnTo>
                  <a:pt x="4026" y="18876"/>
                </a:lnTo>
                <a:lnTo>
                  <a:pt x="4193" y="18709"/>
                </a:lnTo>
                <a:lnTo>
                  <a:pt x="4318" y="18521"/>
                </a:lnTo>
                <a:lnTo>
                  <a:pt x="4402" y="18333"/>
                </a:lnTo>
                <a:lnTo>
                  <a:pt x="4464" y="18104"/>
                </a:lnTo>
                <a:lnTo>
                  <a:pt x="7905" y="18584"/>
                </a:lnTo>
                <a:lnTo>
                  <a:pt x="9011" y="18730"/>
                </a:lnTo>
                <a:lnTo>
                  <a:pt x="9053" y="19063"/>
                </a:lnTo>
                <a:lnTo>
                  <a:pt x="9115" y="19397"/>
                </a:lnTo>
                <a:lnTo>
                  <a:pt x="9282" y="20064"/>
                </a:lnTo>
                <a:lnTo>
                  <a:pt x="9470" y="20690"/>
                </a:lnTo>
                <a:lnTo>
                  <a:pt x="9720" y="21316"/>
                </a:lnTo>
                <a:lnTo>
                  <a:pt x="9616" y="21378"/>
                </a:lnTo>
                <a:lnTo>
                  <a:pt x="6800" y="22859"/>
                </a:lnTo>
                <a:lnTo>
                  <a:pt x="5507" y="23548"/>
                </a:lnTo>
                <a:lnTo>
                  <a:pt x="5340" y="23360"/>
                </a:lnTo>
                <a:lnTo>
                  <a:pt x="5152" y="23193"/>
                </a:lnTo>
                <a:lnTo>
                  <a:pt x="4944" y="23047"/>
                </a:lnTo>
                <a:lnTo>
                  <a:pt x="4735" y="22943"/>
                </a:lnTo>
                <a:lnTo>
                  <a:pt x="4610" y="22880"/>
                </a:lnTo>
                <a:lnTo>
                  <a:pt x="4485" y="22838"/>
                </a:lnTo>
                <a:lnTo>
                  <a:pt x="4214" y="22776"/>
                </a:lnTo>
                <a:lnTo>
                  <a:pt x="3922" y="22776"/>
                </a:lnTo>
                <a:lnTo>
                  <a:pt x="3630" y="22797"/>
                </a:lnTo>
                <a:lnTo>
                  <a:pt x="3463" y="22838"/>
                </a:lnTo>
                <a:lnTo>
                  <a:pt x="3317" y="22901"/>
                </a:lnTo>
                <a:lnTo>
                  <a:pt x="3046" y="22964"/>
                </a:lnTo>
                <a:lnTo>
                  <a:pt x="2796" y="23068"/>
                </a:lnTo>
                <a:lnTo>
                  <a:pt x="2566" y="23172"/>
                </a:lnTo>
                <a:lnTo>
                  <a:pt x="2337" y="23297"/>
                </a:lnTo>
                <a:lnTo>
                  <a:pt x="2191" y="23402"/>
                </a:lnTo>
                <a:lnTo>
                  <a:pt x="2066" y="23506"/>
                </a:lnTo>
                <a:lnTo>
                  <a:pt x="1961" y="23610"/>
                </a:lnTo>
                <a:lnTo>
                  <a:pt x="1836" y="23735"/>
                </a:lnTo>
                <a:lnTo>
                  <a:pt x="1753" y="23881"/>
                </a:lnTo>
                <a:lnTo>
                  <a:pt x="1669" y="24006"/>
                </a:lnTo>
                <a:lnTo>
                  <a:pt x="1607" y="24173"/>
                </a:lnTo>
                <a:lnTo>
                  <a:pt x="1544" y="24319"/>
                </a:lnTo>
                <a:lnTo>
                  <a:pt x="1482" y="24590"/>
                </a:lnTo>
                <a:lnTo>
                  <a:pt x="1461" y="24862"/>
                </a:lnTo>
                <a:lnTo>
                  <a:pt x="1482" y="25112"/>
                </a:lnTo>
                <a:lnTo>
                  <a:pt x="1544" y="25383"/>
                </a:lnTo>
                <a:lnTo>
                  <a:pt x="1628" y="25612"/>
                </a:lnTo>
                <a:lnTo>
                  <a:pt x="1732" y="25863"/>
                </a:lnTo>
                <a:lnTo>
                  <a:pt x="1878" y="26071"/>
                </a:lnTo>
                <a:lnTo>
                  <a:pt x="2045" y="26280"/>
                </a:lnTo>
                <a:lnTo>
                  <a:pt x="2149" y="26405"/>
                </a:lnTo>
                <a:lnTo>
                  <a:pt x="2253" y="26509"/>
                </a:lnTo>
                <a:lnTo>
                  <a:pt x="2378" y="26634"/>
                </a:lnTo>
                <a:lnTo>
                  <a:pt x="2504" y="26718"/>
                </a:lnTo>
                <a:lnTo>
                  <a:pt x="2650" y="26801"/>
                </a:lnTo>
                <a:lnTo>
                  <a:pt x="2796" y="26885"/>
                </a:lnTo>
                <a:lnTo>
                  <a:pt x="2962" y="26947"/>
                </a:lnTo>
                <a:lnTo>
                  <a:pt x="3108" y="26989"/>
                </a:lnTo>
                <a:lnTo>
                  <a:pt x="3275" y="27031"/>
                </a:lnTo>
                <a:lnTo>
                  <a:pt x="3421" y="27031"/>
                </a:lnTo>
                <a:lnTo>
                  <a:pt x="3588" y="27051"/>
                </a:lnTo>
                <a:lnTo>
                  <a:pt x="3734" y="27031"/>
                </a:lnTo>
                <a:lnTo>
                  <a:pt x="4068" y="26989"/>
                </a:lnTo>
                <a:lnTo>
                  <a:pt x="4360" y="26905"/>
                </a:lnTo>
                <a:lnTo>
                  <a:pt x="4673" y="26759"/>
                </a:lnTo>
                <a:lnTo>
                  <a:pt x="4944" y="26593"/>
                </a:lnTo>
                <a:lnTo>
                  <a:pt x="5173" y="26426"/>
                </a:lnTo>
                <a:lnTo>
                  <a:pt x="5361" y="26217"/>
                </a:lnTo>
                <a:lnTo>
                  <a:pt x="5549" y="25988"/>
                </a:lnTo>
                <a:lnTo>
                  <a:pt x="5716" y="25758"/>
                </a:lnTo>
                <a:lnTo>
                  <a:pt x="5862" y="25529"/>
                </a:lnTo>
                <a:lnTo>
                  <a:pt x="5966" y="25258"/>
                </a:lnTo>
                <a:lnTo>
                  <a:pt x="6028" y="25049"/>
                </a:lnTo>
                <a:lnTo>
                  <a:pt x="6049" y="24820"/>
                </a:lnTo>
                <a:lnTo>
                  <a:pt x="6049" y="24611"/>
                </a:lnTo>
                <a:lnTo>
                  <a:pt x="5987" y="24382"/>
                </a:lnTo>
                <a:lnTo>
                  <a:pt x="9282" y="23214"/>
                </a:lnTo>
                <a:lnTo>
                  <a:pt x="10513" y="22755"/>
                </a:lnTo>
                <a:lnTo>
                  <a:pt x="10888" y="23297"/>
                </a:lnTo>
                <a:lnTo>
                  <a:pt x="11305" y="23777"/>
                </a:lnTo>
                <a:lnTo>
                  <a:pt x="11743" y="24257"/>
                </a:lnTo>
                <a:lnTo>
                  <a:pt x="12223" y="24695"/>
                </a:lnTo>
                <a:lnTo>
                  <a:pt x="12077" y="24903"/>
                </a:lnTo>
                <a:lnTo>
                  <a:pt x="10262" y="27510"/>
                </a:lnTo>
                <a:lnTo>
                  <a:pt x="9428" y="28741"/>
                </a:lnTo>
                <a:lnTo>
                  <a:pt x="9199" y="28657"/>
                </a:lnTo>
                <a:lnTo>
                  <a:pt x="8948" y="28595"/>
                </a:lnTo>
                <a:lnTo>
                  <a:pt x="8719" y="28553"/>
                </a:lnTo>
                <a:lnTo>
                  <a:pt x="8469" y="28532"/>
                </a:lnTo>
                <a:lnTo>
                  <a:pt x="8323" y="28532"/>
                </a:lnTo>
                <a:lnTo>
                  <a:pt x="8197" y="28553"/>
                </a:lnTo>
                <a:lnTo>
                  <a:pt x="7926" y="28637"/>
                </a:lnTo>
                <a:lnTo>
                  <a:pt x="7655" y="28762"/>
                </a:lnTo>
                <a:lnTo>
                  <a:pt x="7426" y="28929"/>
                </a:lnTo>
                <a:lnTo>
                  <a:pt x="7301" y="29033"/>
                </a:lnTo>
                <a:lnTo>
                  <a:pt x="7176" y="29158"/>
                </a:lnTo>
                <a:lnTo>
                  <a:pt x="6988" y="29346"/>
                </a:lnTo>
                <a:lnTo>
                  <a:pt x="6800" y="29533"/>
                </a:lnTo>
                <a:lnTo>
                  <a:pt x="6654" y="29763"/>
                </a:lnTo>
                <a:lnTo>
                  <a:pt x="6508" y="29971"/>
                </a:lnTo>
                <a:lnTo>
                  <a:pt x="6425" y="30117"/>
                </a:lnTo>
                <a:lnTo>
                  <a:pt x="6362" y="30263"/>
                </a:lnTo>
                <a:lnTo>
                  <a:pt x="6300" y="30430"/>
                </a:lnTo>
                <a:lnTo>
                  <a:pt x="6279" y="30576"/>
                </a:lnTo>
                <a:lnTo>
                  <a:pt x="6237" y="30743"/>
                </a:lnTo>
                <a:lnTo>
                  <a:pt x="6237" y="30910"/>
                </a:lnTo>
                <a:lnTo>
                  <a:pt x="6237" y="31077"/>
                </a:lnTo>
                <a:lnTo>
                  <a:pt x="6279" y="31244"/>
                </a:lnTo>
                <a:lnTo>
                  <a:pt x="6341" y="31515"/>
                </a:lnTo>
                <a:lnTo>
                  <a:pt x="6446" y="31744"/>
                </a:lnTo>
                <a:lnTo>
                  <a:pt x="6592" y="31974"/>
                </a:lnTo>
                <a:lnTo>
                  <a:pt x="6758" y="32182"/>
                </a:lnTo>
                <a:lnTo>
                  <a:pt x="6946" y="32349"/>
                </a:lnTo>
                <a:lnTo>
                  <a:pt x="7155" y="32516"/>
                </a:lnTo>
                <a:lnTo>
                  <a:pt x="7384" y="32641"/>
                </a:lnTo>
                <a:lnTo>
                  <a:pt x="7613" y="32745"/>
                </a:lnTo>
                <a:lnTo>
                  <a:pt x="7759" y="32808"/>
                </a:lnTo>
                <a:lnTo>
                  <a:pt x="7926" y="32850"/>
                </a:lnTo>
                <a:lnTo>
                  <a:pt x="8072" y="32891"/>
                </a:lnTo>
                <a:lnTo>
                  <a:pt x="8239" y="32912"/>
                </a:lnTo>
                <a:lnTo>
                  <a:pt x="8406" y="32933"/>
                </a:lnTo>
                <a:lnTo>
                  <a:pt x="8573" y="32933"/>
                </a:lnTo>
                <a:lnTo>
                  <a:pt x="8719" y="32912"/>
                </a:lnTo>
                <a:lnTo>
                  <a:pt x="8886" y="32891"/>
                </a:lnTo>
                <a:lnTo>
                  <a:pt x="9032" y="32850"/>
                </a:lnTo>
                <a:lnTo>
                  <a:pt x="9199" y="32787"/>
                </a:lnTo>
                <a:lnTo>
                  <a:pt x="9345" y="32725"/>
                </a:lnTo>
                <a:lnTo>
                  <a:pt x="9470" y="32641"/>
                </a:lnTo>
                <a:lnTo>
                  <a:pt x="9741" y="32453"/>
                </a:lnTo>
                <a:lnTo>
                  <a:pt x="9970" y="32224"/>
                </a:lnTo>
                <a:lnTo>
                  <a:pt x="10158" y="31974"/>
                </a:lnTo>
                <a:lnTo>
                  <a:pt x="10325" y="31682"/>
                </a:lnTo>
                <a:lnTo>
                  <a:pt x="10450" y="31431"/>
                </a:lnTo>
                <a:lnTo>
                  <a:pt x="10533" y="31160"/>
                </a:lnTo>
                <a:lnTo>
                  <a:pt x="10596" y="30889"/>
                </a:lnTo>
                <a:lnTo>
                  <a:pt x="10638" y="30597"/>
                </a:lnTo>
                <a:lnTo>
                  <a:pt x="10638" y="30326"/>
                </a:lnTo>
                <a:lnTo>
                  <a:pt x="10638" y="30034"/>
                </a:lnTo>
                <a:lnTo>
                  <a:pt x="10575" y="29805"/>
                </a:lnTo>
                <a:lnTo>
                  <a:pt x="10513" y="29596"/>
                </a:lnTo>
                <a:lnTo>
                  <a:pt x="10387" y="29408"/>
                </a:lnTo>
                <a:lnTo>
                  <a:pt x="10262" y="29241"/>
                </a:lnTo>
                <a:lnTo>
                  <a:pt x="12619" y="26697"/>
                </a:lnTo>
                <a:lnTo>
                  <a:pt x="13579" y="25654"/>
                </a:lnTo>
                <a:lnTo>
                  <a:pt x="14142" y="25946"/>
                </a:lnTo>
                <a:lnTo>
                  <a:pt x="14705" y="26217"/>
                </a:lnTo>
                <a:lnTo>
                  <a:pt x="15310" y="26447"/>
                </a:lnTo>
                <a:lnTo>
                  <a:pt x="15915" y="26613"/>
                </a:lnTo>
                <a:lnTo>
                  <a:pt x="15873" y="26905"/>
                </a:lnTo>
                <a:lnTo>
                  <a:pt x="15477" y="30055"/>
                </a:lnTo>
                <a:lnTo>
                  <a:pt x="15289" y="31515"/>
                </a:lnTo>
                <a:lnTo>
                  <a:pt x="15059" y="31557"/>
                </a:lnTo>
                <a:lnTo>
                  <a:pt x="14809" y="31619"/>
                </a:lnTo>
                <a:lnTo>
                  <a:pt x="14580" y="31682"/>
                </a:lnTo>
                <a:lnTo>
                  <a:pt x="14350" y="31786"/>
                </a:lnTo>
                <a:lnTo>
                  <a:pt x="14246" y="31849"/>
                </a:lnTo>
                <a:lnTo>
                  <a:pt x="14121" y="31932"/>
                </a:lnTo>
                <a:lnTo>
                  <a:pt x="13912" y="32141"/>
                </a:lnTo>
                <a:lnTo>
                  <a:pt x="13745" y="32370"/>
                </a:lnTo>
                <a:lnTo>
                  <a:pt x="13620" y="32620"/>
                </a:lnTo>
                <a:lnTo>
                  <a:pt x="13558" y="32766"/>
                </a:lnTo>
                <a:lnTo>
                  <a:pt x="13495" y="32933"/>
                </a:lnTo>
                <a:lnTo>
                  <a:pt x="13412" y="33183"/>
                </a:lnTo>
                <a:lnTo>
                  <a:pt x="13349" y="33455"/>
                </a:lnTo>
                <a:lnTo>
                  <a:pt x="13307" y="33705"/>
                </a:lnTo>
                <a:lnTo>
                  <a:pt x="13287" y="33976"/>
                </a:lnTo>
                <a:lnTo>
                  <a:pt x="13266" y="34143"/>
                </a:lnTo>
                <a:lnTo>
                  <a:pt x="13287" y="34310"/>
                </a:lnTo>
                <a:lnTo>
                  <a:pt x="13307" y="34456"/>
                </a:lnTo>
                <a:lnTo>
                  <a:pt x="13349" y="34623"/>
                </a:lnTo>
                <a:lnTo>
                  <a:pt x="13412" y="34769"/>
                </a:lnTo>
                <a:lnTo>
                  <a:pt x="13474" y="34935"/>
                </a:lnTo>
                <a:lnTo>
                  <a:pt x="13558" y="35061"/>
                </a:lnTo>
                <a:lnTo>
                  <a:pt x="13662" y="35207"/>
                </a:lnTo>
                <a:lnTo>
                  <a:pt x="13850" y="35394"/>
                </a:lnTo>
                <a:lnTo>
                  <a:pt x="14037" y="35582"/>
                </a:lnTo>
                <a:lnTo>
                  <a:pt x="14267" y="35707"/>
                </a:lnTo>
                <a:lnTo>
                  <a:pt x="14517" y="35811"/>
                </a:lnTo>
                <a:lnTo>
                  <a:pt x="14767" y="35895"/>
                </a:lnTo>
                <a:lnTo>
                  <a:pt x="15018" y="35916"/>
                </a:lnTo>
                <a:lnTo>
                  <a:pt x="15289" y="35937"/>
                </a:lnTo>
                <a:lnTo>
                  <a:pt x="15539" y="35916"/>
                </a:lnTo>
                <a:lnTo>
                  <a:pt x="15706" y="35895"/>
                </a:lnTo>
                <a:lnTo>
                  <a:pt x="15852" y="35874"/>
                </a:lnTo>
                <a:lnTo>
                  <a:pt x="16019" y="35832"/>
                </a:lnTo>
                <a:lnTo>
                  <a:pt x="16165" y="35791"/>
                </a:lnTo>
                <a:lnTo>
                  <a:pt x="16332" y="35728"/>
                </a:lnTo>
                <a:lnTo>
                  <a:pt x="16478" y="35645"/>
                </a:lnTo>
                <a:lnTo>
                  <a:pt x="16603" y="35561"/>
                </a:lnTo>
                <a:lnTo>
                  <a:pt x="16728" y="35457"/>
                </a:lnTo>
                <a:lnTo>
                  <a:pt x="16853" y="35353"/>
                </a:lnTo>
                <a:lnTo>
                  <a:pt x="16957" y="35227"/>
                </a:lnTo>
                <a:lnTo>
                  <a:pt x="17062" y="35102"/>
                </a:lnTo>
                <a:lnTo>
                  <a:pt x="17145" y="34977"/>
                </a:lnTo>
                <a:lnTo>
                  <a:pt x="17291" y="34685"/>
                </a:lnTo>
                <a:lnTo>
                  <a:pt x="17395" y="34372"/>
                </a:lnTo>
                <a:lnTo>
                  <a:pt x="17437" y="34059"/>
                </a:lnTo>
                <a:lnTo>
                  <a:pt x="17458" y="33726"/>
                </a:lnTo>
                <a:lnTo>
                  <a:pt x="17458" y="33455"/>
                </a:lnTo>
                <a:lnTo>
                  <a:pt x="17395" y="33163"/>
                </a:lnTo>
                <a:lnTo>
                  <a:pt x="17333" y="32891"/>
                </a:lnTo>
                <a:lnTo>
                  <a:pt x="17229" y="32620"/>
                </a:lnTo>
                <a:lnTo>
                  <a:pt x="17103" y="32370"/>
                </a:lnTo>
                <a:lnTo>
                  <a:pt x="16978" y="32120"/>
                </a:lnTo>
                <a:lnTo>
                  <a:pt x="16832" y="31953"/>
                </a:lnTo>
                <a:lnTo>
                  <a:pt x="16665" y="31807"/>
                </a:lnTo>
                <a:lnTo>
                  <a:pt x="16478" y="31682"/>
                </a:lnTo>
                <a:lnTo>
                  <a:pt x="16269" y="31598"/>
                </a:lnTo>
                <a:lnTo>
                  <a:pt x="17187" y="28240"/>
                </a:lnTo>
                <a:lnTo>
                  <a:pt x="17562" y="26905"/>
                </a:lnTo>
                <a:lnTo>
                  <a:pt x="17938" y="26926"/>
                </a:lnTo>
                <a:lnTo>
                  <a:pt x="18292" y="26926"/>
                </a:lnTo>
                <a:lnTo>
                  <a:pt x="18751" y="26905"/>
                </a:lnTo>
                <a:lnTo>
                  <a:pt x="19231" y="26885"/>
                </a:lnTo>
                <a:lnTo>
                  <a:pt x="19669" y="26822"/>
                </a:lnTo>
                <a:lnTo>
                  <a:pt x="20128" y="26739"/>
                </a:lnTo>
                <a:lnTo>
                  <a:pt x="20190" y="26926"/>
                </a:lnTo>
                <a:lnTo>
                  <a:pt x="21296" y="29909"/>
                </a:lnTo>
                <a:lnTo>
                  <a:pt x="21796" y="31306"/>
                </a:lnTo>
                <a:lnTo>
                  <a:pt x="21588" y="31431"/>
                </a:lnTo>
                <a:lnTo>
                  <a:pt x="21400" y="31598"/>
                </a:lnTo>
                <a:lnTo>
                  <a:pt x="21233" y="31765"/>
                </a:lnTo>
                <a:lnTo>
                  <a:pt x="21087" y="31953"/>
                </a:lnTo>
                <a:lnTo>
                  <a:pt x="21004" y="32078"/>
                </a:lnTo>
                <a:lnTo>
                  <a:pt x="20941" y="32203"/>
                </a:lnTo>
                <a:lnTo>
                  <a:pt x="20858" y="32474"/>
                </a:lnTo>
                <a:lnTo>
                  <a:pt x="20816" y="32766"/>
                </a:lnTo>
                <a:lnTo>
                  <a:pt x="20795" y="33037"/>
                </a:lnTo>
                <a:lnTo>
                  <a:pt x="20816" y="33204"/>
                </a:lnTo>
                <a:lnTo>
                  <a:pt x="20858" y="33371"/>
                </a:lnTo>
                <a:lnTo>
                  <a:pt x="20899" y="33642"/>
                </a:lnTo>
                <a:lnTo>
                  <a:pt x="20962" y="33893"/>
                </a:lnTo>
                <a:lnTo>
                  <a:pt x="21024" y="34164"/>
                </a:lnTo>
                <a:lnTo>
                  <a:pt x="21129" y="34393"/>
                </a:lnTo>
                <a:lnTo>
                  <a:pt x="21191" y="34539"/>
                </a:lnTo>
                <a:lnTo>
                  <a:pt x="21296" y="34685"/>
                </a:lnTo>
                <a:lnTo>
                  <a:pt x="21379" y="34831"/>
                </a:lnTo>
                <a:lnTo>
                  <a:pt x="21483" y="34935"/>
                </a:lnTo>
                <a:lnTo>
                  <a:pt x="21608" y="35061"/>
                </a:lnTo>
                <a:lnTo>
                  <a:pt x="21734" y="35165"/>
                </a:lnTo>
                <a:lnTo>
                  <a:pt x="21880" y="35248"/>
                </a:lnTo>
                <a:lnTo>
                  <a:pt x="22026" y="35311"/>
                </a:lnTo>
                <a:lnTo>
                  <a:pt x="22297" y="35415"/>
                </a:lnTo>
                <a:lnTo>
                  <a:pt x="22547" y="35457"/>
                </a:lnTo>
                <a:lnTo>
                  <a:pt x="22818" y="35478"/>
                </a:lnTo>
                <a:lnTo>
                  <a:pt x="23068" y="35457"/>
                </a:lnTo>
                <a:lnTo>
                  <a:pt x="23319" y="35415"/>
                </a:lnTo>
                <a:lnTo>
                  <a:pt x="23569" y="35332"/>
                </a:lnTo>
                <a:lnTo>
                  <a:pt x="23819" y="35227"/>
                </a:lnTo>
                <a:lnTo>
                  <a:pt x="24028" y="35081"/>
                </a:lnTo>
                <a:lnTo>
                  <a:pt x="24174" y="34998"/>
                </a:lnTo>
                <a:lnTo>
                  <a:pt x="24299" y="34894"/>
                </a:lnTo>
                <a:lnTo>
                  <a:pt x="24424" y="34789"/>
                </a:lnTo>
                <a:lnTo>
                  <a:pt x="24528" y="34685"/>
                </a:lnTo>
                <a:lnTo>
                  <a:pt x="24633" y="34560"/>
                </a:lnTo>
                <a:lnTo>
                  <a:pt x="24737" y="34414"/>
                </a:lnTo>
                <a:lnTo>
                  <a:pt x="24820" y="34268"/>
                </a:lnTo>
                <a:lnTo>
                  <a:pt x="24883" y="34122"/>
                </a:lnTo>
                <a:lnTo>
                  <a:pt x="24925" y="33976"/>
                </a:lnTo>
                <a:lnTo>
                  <a:pt x="24966" y="33830"/>
                </a:lnTo>
                <a:lnTo>
                  <a:pt x="25008" y="33663"/>
                </a:lnTo>
                <a:lnTo>
                  <a:pt x="25008" y="33517"/>
                </a:lnTo>
                <a:lnTo>
                  <a:pt x="25008" y="33183"/>
                </a:lnTo>
                <a:lnTo>
                  <a:pt x="24966" y="32871"/>
                </a:lnTo>
                <a:lnTo>
                  <a:pt x="24862" y="32558"/>
                </a:lnTo>
                <a:lnTo>
                  <a:pt x="24737" y="32245"/>
                </a:lnTo>
                <a:lnTo>
                  <a:pt x="24591" y="32015"/>
                </a:lnTo>
                <a:lnTo>
                  <a:pt x="24424" y="31786"/>
                </a:lnTo>
                <a:lnTo>
                  <a:pt x="24236" y="31577"/>
                </a:lnTo>
                <a:lnTo>
                  <a:pt x="24007" y="31390"/>
                </a:lnTo>
                <a:lnTo>
                  <a:pt x="23798" y="31202"/>
                </a:lnTo>
                <a:lnTo>
                  <a:pt x="23569" y="31056"/>
                </a:lnTo>
                <a:lnTo>
                  <a:pt x="23340" y="30973"/>
                </a:lnTo>
                <a:lnTo>
                  <a:pt x="23131" y="30910"/>
                </a:lnTo>
                <a:lnTo>
                  <a:pt x="22902" y="30889"/>
                </a:lnTo>
                <a:lnTo>
                  <a:pt x="22693" y="30910"/>
                </a:lnTo>
                <a:lnTo>
                  <a:pt x="21963" y="27510"/>
                </a:lnTo>
                <a:lnTo>
                  <a:pt x="21713" y="26280"/>
                </a:lnTo>
                <a:lnTo>
                  <a:pt x="22318" y="26009"/>
                </a:lnTo>
                <a:lnTo>
                  <a:pt x="22922" y="25717"/>
                </a:lnTo>
                <a:lnTo>
                  <a:pt x="23486" y="25362"/>
                </a:lnTo>
                <a:lnTo>
                  <a:pt x="24028" y="24966"/>
                </a:lnTo>
                <a:lnTo>
                  <a:pt x="26364" y="27114"/>
                </a:lnTo>
                <a:lnTo>
                  <a:pt x="27469" y="28094"/>
                </a:lnTo>
                <a:lnTo>
                  <a:pt x="27344" y="28324"/>
                </a:lnTo>
                <a:lnTo>
                  <a:pt x="27240" y="28553"/>
                </a:lnTo>
                <a:lnTo>
                  <a:pt x="27177" y="28783"/>
                </a:lnTo>
                <a:lnTo>
                  <a:pt x="27136" y="29012"/>
                </a:lnTo>
                <a:lnTo>
                  <a:pt x="27115" y="29158"/>
                </a:lnTo>
                <a:lnTo>
                  <a:pt x="27115" y="29304"/>
                </a:lnTo>
                <a:lnTo>
                  <a:pt x="27156" y="29575"/>
                </a:lnTo>
                <a:lnTo>
                  <a:pt x="27261" y="29846"/>
                </a:lnTo>
                <a:lnTo>
                  <a:pt x="27386" y="30097"/>
                </a:lnTo>
                <a:lnTo>
                  <a:pt x="27469" y="30243"/>
                </a:lnTo>
                <a:lnTo>
                  <a:pt x="27574" y="30389"/>
                </a:lnTo>
                <a:lnTo>
                  <a:pt x="27740" y="30597"/>
                </a:lnTo>
                <a:lnTo>
                  <a:pt x="27907" y="30806"/>
                </a:lnTo>
                <a:lnTo>
                  <a:pt x="28095" y="30993"/>
                </a:lnTo>
                <a:lnTo>
                  <a:pt x="28304" y="31160"/>
                </a:lnTo>
                <a:lnTo>
                  <a:pt x="28429" y="31265"/>
                </a:lnTo>
                <a:lnTo>
                  <a:pt x="28575" y="31348"/>
                </a:lnTo>
                <a:lnTo>
                  <a:pt x="28721" y="31411"/>
                </a:lnTo>
                <a:lnTo>
                  <a:pt x="28867" y="31473"/>
                </a:lnTo>
                <a:lnTo>
                  <a:pt x="29034" y="31515"/>
                </a:lnTo>
                <a:lnTo>
                  <a:pt x="29180" y="31557"/>
                </a:lnTo>
                <a:lnTo>
                  <a:pt x="29513" y="31557"/>
                </a:lnTo>
                <a:lnTo>
                  <a:pt x="29784" y="31536"/>
                </a:lnTo>
                <a:lnTo>
                  <a:pt x="30056" y="31452"/>
                </a:lnTo>
                <a:lnTo>
                  <a:pt x="30285" y="31348"/>
                </a:lnTo>
                <a:lnTo>
                  <a:pt x="30514" y="31223"/>
                </a:lnTo>
                <a:lnTo>
                  <a:pt x="30723" y="31056"/>
                </a:lnTo>
                <a:lnTo>
                  <a:pt x="30890" y="30868"/>
                </a:lnTo>
                <a:lnTo>
                  <a:pt x="31057" y="30660"/>
                </a:lnTo>
                <a:lnTo>
                  <a:pt x="31182" y="30430"/>
                </a:lnTo>
                <a:lnTo>
                  <a:pt x="31265" y="30284"/>
                </a:lnTo>
                <a:lnTo>
                  <a:pt x="31349" y="30138"/>
                </a:lnTo>
                <a:lnTo>
                  <a:pt x="31411" y="29992"/>
                </a:lnTo>
                <a:lnTo>
                  <a:pt x="31453" y="29846"/>
                </a:lnTo>
                <a:lnTo>
                  <a:pt x="31474" y="29679"/>
                </a:lnTo>
                <a:lnTo>
                  <a:pt x="31495" y="29513"/>
                </a:lnTo>
                <a:lnTo>
                  <a:pt x="31515" y="29346"/>
                </a:lnTo>
                <a:lnTo>
                  <a:pt x="31495" y="29200"/>
                </a:lnTo>
                <a:lnTo>
                  <a:pt x="31474" y="29033"/>
                </a:lnTo>
                <a:lnTo>
                  <a:pt x="31453" y="28887"/>
                </a:lnTo>
                <a:lnTo>
                  <a:pt x="31390" y="28720"/>
                </a:lnTo>
                <a:lnTo>
                  <a:pt x="31328" y="28574"/>
                </a:lnTo>
                <a:lnTo>
                  <a:pt x="31182" y="28303"/>
                </a:lnTo>
                <a:lnTo>
                  <a:pt x="30994" y="28032"/>
                </a:lnTo>
                <a:lnTo>
                  <a:pt x="30765" y="27802"/>
                </a:lnTo>
                <a:lnTo>
                  <a:pt x="30514" y="27594"/>
                </a:lnTo>
                <a:lnTo>
                  <a:pt x="30264" y="27448"/>
                </a:lnTo>
                <a:lnTo>
                  <a:pt x="30014" y="27323"/>
                </a:lnTo>
                <a:lnTo>
                  <a:pt x="29743" y="27218"/>
                </a:lnTo>
                <a:lnTo>
                  <a:pt x="29472" y="27156"/>
                </a:lnTo>
                <a:lnTo>
                  <a:pt x="29200" y="27093"/>
                </a:lnTo>
                <a:lnTo>
                  <a:pt x="28908" y="27072"/>
                </a:lnTo>
                <a:lnTo>
                  <a:pt x="28679" y="27093"/>
                </a:lnTo>
                <a:lnTo>
                  <a:pt x="28470" y="27156"/>
                </a:lnTo>
                <a:lnTo>
                  <a:pt x="28262" y="27239"/>
                </a:lnTo>
                <a:lnTo>
                  <a:pt x="28074" y="27343"/>
                </a:lnTo>
                <a:lnTo>
                  <a:pt x="25863" y="24653"/>
                </a:lnTo>
                <a:lnTo>
                  <a:pt x="25217" y="23860"/>
                </a:lnTo>
                <a:lnTo>
                  <a:pt x="25446" y="23610"/>
                </a:lnTo>
                <a:lnTo>
                  <a:pt x="25676" y="23339"/>
                </a:lnTo>
                <a:lnTo>
                  <a:pt x="25884" y="23047"/>
                </a:lnTo>
                <a:lnTo>
                  <a:pt x="26072" y="22755"/>
                </a:lnTo>
                <a:lnTo>
                  <a:pt x="26280" y="22463"/>
                </a:lnTo>
                <a:lnTo>
                  <a:pt x="26447" y="22150"/>
                </a:lnTo>
                <a:lnTo>
                  <a:pt x="26614" y="21837"/>
                </a:lnTo>
                <a:lnTo>
                  <a:pt x="26781" y="21524"/>
                </a:lnTo>
                <a:lnTo>
                  <a:pt x="29597" y="22275"/>
                </a:lnTo>
                <a:lnTo>
                  <a:pt x="31015" y="22651"/>
                </a:lnTo>
                <a:lnTo>
                  <a:pt x="31015" y="22901"/>
                </a:lnTo>
                <a:lnTo>
                  <a:pt x="31036" y="23151"/>
                </a:lnTo>
                <a:lnTo>
                  <a:pt x="31077" y="23402"/>
                </a:lnTo>
                <a:lnTo>
                  <a:pt x="31140" y="23631"/>
                </a:lnTo>
                <a:lnTo>
                  <a:pt x="31203" y="23756"/>
                </a:lnTo>
                <a:lnTo>
                  <a:pt x="31265" y="23881"/>
                </a:lnTo>
                <a:lnTo>
                  <a:pt x="31432" y="24111"/>
                </a:lnTo>
                <a:lnTo>
                  <a:pt x="31641" y="24298"/>
                </a:lnTo>
                <a:lnTo>
                  <a:pt x="31870" y="24465"/>
                </a:lnTo>
                <a:lnTo>
                  <a:pt x="32016" y="24549"/>
                </a:lnTo>
                <a:lnTo>
                  <a:pt x="32183" y="24632"/>
                </a:lnTo>
                <a:lnTo>
                  <a:pt x="32412" y="24757"/>
                </a:lnTo>
                <a:lnTo>
                  <a:pt x="32663" y="24841"/>
                </a:lnTo>
                <a:lnTo>
                  <a:pt x="32913" y="24924"/>
                </a:lnTo>
                <a:lnTo>
                  <a:pt x="33163" y="24987"/>
                </a:lnTo>
                <a:lnTo>
                  <a:pt x="33330" y="25008"/>
                </a:lnTo>
                <a:lnTo>
                  <a:pt x="33497" y="25028"/>
                </a:lnTo>
                <a:lnTo>
                  <a:pt x="33664" y="25028"/>
                </a:lnTo>
                <a:lnTo>
                  <a:pt x="33831" y="25008"/>
                </a:lnTo>
                <a:lnTo>
                  <a:pt x="33977" y="24966"/>
                </a:lnTo>
                <a:lnTo>
                  <a:pt x="34143" y="24924"/>
                </a:lnTo>
                <a:lnTo>
                  <a:pt x="34289" y="24862"/>
                </a:lnTo>
                <a:lnTo>
                  <a:pt x="34435" y="24778"/>
                </a:lnTo>
                <a:lnTo>
                  <a:pt x="34665" y="24632"/>
                </a:lnTo>
                <a:lnTo>
                  <a:pt x="34853" y="24444"/>
                </a:lnTo>
                <a:lnTo>
                  <a:pt x="35019" y="24236"/>
                </a:lnTo>
                <a:lnTo>
                  <a:pt x="35165" y="24006"/>
                </a:lnTo>
                <a:lnTo>
                  <a:pt x="35270" y="23777"/>
                </a:lnTo>
                <a:lnTo>
                  <a:pt x="35332" y="23527"/>
                </a:lnTo>
                <a:lnTo>
                  <a:pt x="35374" y="23276"/>
                </a:lnTo>
                <a:lnTo>
                  <a:pt x="35395" y="23005"/>
                </a:lnTo>
                <a:lnTo>
                  <a:pt x="35416" y="22838"/>
                </a:lnTo>
                <a:lnTo>
                  <a:pt x="35395" y="22692"/>
                </a:lnTo>
                <a:lnTo>
                  <a:pt x="35395" y="22526"/>
                </a:lnTo>
                <a:lnTo>
                  <a:pt x="35353" y="22359"/>
                </a:lnTo>
                <a:lnTo>
                  <a:pt x="35311" y="22213"/>
                </a:lnTo>
                <a:lnTo>
                  <a:pt x="35249" y="22046"/>
                </a:lnTo>
                <a:lnTo>
                  <a:pt x="35186" y="21900"/>
                </a:lnTo>
                <a:lnTo>
                  <a:pt x="35103" y="21775"/>
                </a:lnTo>
                <a:lnTo>
                  <a:pt x="35019" y="21629"/>
                </a:lnTo>
                <a:lnTo>
                  <a:pt x="34915" y="21504"/>
                </a:lnTo>
                <a:lnTo>
                  <a:pt x="34790" y="21399"/>
                </a:lnTo>
                <a:lnTo>
                  <a:pt x="34686" y="21295"/>
                </a:lnTo>
                <a:lnTo>
                  <a:pt x="34415" y="21107"/>
                </a:lnTo>
                <a:lnTo>
                  <a:pt x="34123" y="20961"/>
                </a:lnTo>
                <a:lnTo>
                  <a:pt x="33810" y="20878"/>
                </a:lnTo>
                <a:lnTo>
                  <a:pt x="33497" y="20794"/>
                </a:lnTo>
                <a:lnTo>
                  <a:pt x="33205" y="20774"/>
                </a:lnTo>
                <a:lnTo>
                  <a:pt x="32913" y="20794"/>
                </a:lnTo>
                <a:lnTo>
                  <a:pt x="32642" y="20836"/>
                </a:lnTo>
                <a:lnTo>
                  <a:pt x="32350" y="20899"/>
                </a:lnTo>
                <a:lnTo>
                  <a:pt x="32099" y="20982"/>
                </a:lnTo>
                <a:lnTo>
                  <a:pt x="31828" y="21086"/>
                </a:lnTo>
                <a:lnTo>
                  <a:pt x="31641" y="21212"/>
                </a:lnTo>
                <a:lnTo>
                  <a:pt x="31474" y="21358"/>
                </a:lnTo>
                <a:lnTo>
                  <a:pt x="31328" y="21524"/>
                </a:lnTo>
                <a:lnTo>
                  <a:pt x="31223" y="21712"/>
                </a:lnTo>
                <a:lnTo>
                  <a:pt x="28012" y="20336"/>
                </a:lnTo>
                <a:lnTo>
                  <a:pt x="27323" y="20044"/>
                </a:lnTo>
                <a:lnTo>
                  <a:pt x="27469" y="19439"/>
                </a:lnTo>
                <a:lnTo>
                  <a:pt x="27574" y="18834"/>
                </a:lnTo>
                <a:lnTo>
                  <a:pt x="27636" y="18208"/>
                </a:lnTo>
                <a:lnTo>
                  <a:pt x="27657" y="17562"/>
                </a:lnTo>
                <a:lnTo>
                  <a:pt x="27636" y="17082"/>
                </a:lnTo>
                <a:lnTo>
                  <a:pt x="30222" y="16498"/>
                </a:lnTo>
                <a:lnTo>
                  <a:pt x="31661" y="16185"/>
                </a:lnTo>
                <a:lnTo>
                  <a:pt x="31766" y="16414"/>
                </a:lnTo>
                <a:lnTo>
                  <a:pt x="31912" y="16623"/>
                </a:lnTo>
                <a:lnTo>
                  <a:pt x="32058" y="16811"/>
                </a:lnTo>
                <a:lnTo>
                  <a:pt x="32225" y="16978"/>
                </a:lnTo>
                <a:lnTo>
                  <a:pt x="32329" y="17082"/>
                </a:lnTo>
                <a:lnTo>
                  <a:pt x="32454" y="17144"/>
                </a:lnTo>
                <a:lnTo>
                  <a:pt x="32704" y="17270"/>
                </a:lnTo>
                <a:lnTo>
                  <a:pt x="32975" y="17374"/>
                </a:lnTo>
                <a:lnTo>
                  <a:pt x="33247" y="17416"/>
                </a:lnTo>
                <a:lnTo>
                  <a:pt x="33434" y="17416"/>
                </a:lnTo>
                <a:lnTo>
                  <a:pt x="33601" y="17395"/>
                </a:lnTo>
                <a:lnTo>
                  <a:pt x="33872" y="17395"/>
                </a:lnTo>
                <a:lnTo>
                  <a:pt x="34123" y="17374"/>
                </a:lnTo>
                <a:lnTo>
                  <a:pt x="34394" y="17332"/>
                </a:lnTo>
                <a:lnTo>
                  <a:pt x="34644" y="17270"/>
                </a:lnTo>
                <a:lnTo>
                  <a:pt x="34811" y="17207"/>
                </a:lnTo>
                <a:lnTo>
                  <a:pt x="34957" y="17144"/>
                </a:lnTo>
                <a:lnTo>
                  <a:pt x="35103" y="17061"/>
                </a:lnTo>
                <a:lnTo>
                  <a:pt x="35228" y="16978"/>
                </a:lnTo>
                <a:lnTo>
                  <a:pt x="35353" y="16873"/>
                </a:lnTo>
                <a:lnTo>
                  <a:pt x="35478" y="16769"/>
                </a:lnTo>
                <a:lnTo>
                  <a:pt x="35583" y="16623"/>
                </a:lnTo>
                <a:lnTo>
                  <a:pt x="35687" y="16498"/>
                </a:lnTo>
                <a:lnTo>
                  <a:pt x="35812" y="16248"/>
                </a:lnTo>
                <a:lnTo>
                  <a:pt x="35895" y="15997"/>
                </a:lnTo>
                <a:lnTo>
                  <a:pt x="35937" y="15747"/>
                </a:lnTo>
                <a:lnTo>
                  <a:pt x="35958" y="15476"/>
                </a:lnTo>
                <a:lnTo>
                  <a:pt x="35937" y="15226"/>
                </a:lnTo>
                <a:lnTo>
                  <a:pt x="35895" y="14975"/>
                </a:lnTo>
                <a:lnTo>
                  <a:pt x="35812" y="14725"/>
                </a:lnTo>
                <a:lnTo>
                  <a:pt x="35708" y="14475"/>
                </a:lnTo>
                <a:lnTo>
                  <a:pt x="35645" y="14329"/>
                </a:lnTo>
                <a:lnTo>
                  <a:pt x="35562" y="14183"/>
                </a:lnTo>
                <a:lnTo>
                  <a:pt x="35478" y="14058"/>
                </a:lnTo>
                <a:lnTo>
                  <a:pt x="35395" y="13932"/>
                </a:lnTo>
                <a:lnTo>
                  <a:pt x="35270" y="13807"/>
                </a:lnTo>
                <a:lnTo>
                  <a:pt x="35145" y="13703"/>
                </a:lnTo>
                <a:lnTo>
                  <a:pt x="35019" y="13599"/>
                </a:lnTo>
                <a:lnTo>
                  <a:pt x="34873" y="13515"/>
                </a:lnTo>
                <a:lnTo>
                  <a:pt x="34727" y="13432"/>
                </a:lnTo>
                <a:lnTo>
                  <a:pt x="34581" y="13369"/>
                </a:lnTo>
                <a:lnTo>
                  <a:pt x="34435" y="13328"/>
                </a:lnTo>
                <a:lnTo>
                  <a:pt x="34289" y="13286"/>
                </a:lnTo>
                <a:lnTo>
                  <a:pt x="33977" y="13244"/>
                </a:lnTo>
                <a:lnTo>
                  <a:pt x="33643" y="13265"/>
                </a:lnTo>
                <a:lnTo>
                  <a:pt x="33330" y="13307"/>
                </a:lnTo>
                <a:lnTo>
                  <a:pt x="32996" y="13411"/>
                </a:lnTo>
                <a:lnTo>
                  <a:pt x="32746" y="13515"/>
                </a:lnTo>
                <a:lnTo>
                  <a:pt x="32496" y="13661"/>
                </a:lnTo>
                <a:lnTo>
                  <a:pt x="32266" y="13807"/>
                </a:lnTo>
                <a:lnTo>
                  <a:pt x="32037" y="13995"/>
                </a:lnTo>
                <a:lnTo>
                  <a:pt x="31849" y="14204"/>
                </a:lnTo>
                <a:lnTo>
                  <a:pt x="31661" y="14412"/>
                </a:lnTo>
                <a:lnTo>
                  <a:pt x="31536" y="14600"/>
                </a:lnTo>
                <a:lnTo>
                  <a:pt x="31453" y="14808"/>
                </a:lnTo>
                <a:lnTo>
                  <a:pt x="31411" y="15038"/>
                </a:lnTo>
                <a:lnTo>
                  <a:pt x="31411" y="15246"/>
                </a:lnTo>
                <a:lnTo>
                  <a:pt x="27928" y="15518"/>
                </a:lnTo>
                <a:lnTo>
                  <a:pt x="27428" y="15538"/>
                </a:lnTo>
                <a:lnTo>
                  <a:pt x="27344" y="15163"/>
                </a:lnTo>
                <a:lnTo>
                  <a:pt x="27219" y="14788"/>
                </a:lnTo>
                <a:lnTo>
                  <a:pt x="27094" y="14412"/>
                </a:lnTo>
                <a:lnTo>
                  <a:pt x="26969" y="14037"/>
                </a:lnTo>
                <a:lnTo>
                  <a:pt x="26802" y="13682"/>
                </a:lnTo>
                <a:lnTo>
                  <a:pt x="26635" y="13328"/>
                </a:lnTo>
                <a:lnTo>
                  <a:pt x="26447" y="12994"/>
                </a:lnTo>
                <a:lnTo>
                  <a:pt x="26260" y="12660"/>
                </a:lnTo>
                <a:lnTo>
                  <a:pt x="28116" y="11096"/>
                </a:lnTo>
                <a:lnTo>
                  <a:pt x="29263" y="10157"/>
                </a:lnTo>
                <a:lnTo>
                  <a:pt x="29451" y="10282"/>
                </a:lnTo>
                <a:lnTo>
                  <a:pt x="29659" y="10408"/>
                </a:lnTo>
                <a:lnTo>
                  <a:pt x="29889" y="10512"/>
                </a:lnTo>
                <a:lnTo>
                  <a:pt x="30118" y="10595"/>
                </a:lnTo>
                <a:lnTo>
                  <a:pt x="30264" y="10616"/>
                </a:lnTo>
                <a:lnTo>
                  <a:pt x="30410" y="10637"/>
                </a:lnTo>
                <a:lnTo>
                  <a:pt x="30681" y="10637"/>
                </a:lnTo>
                <a:lnTo>
                  <a:pt x="30952" y="10595"/>
                </a:lnTo>
                <a:lnTo>
                  <a:pt x="31223" y="10491"/>
                </a:lnTo>
                <a:lnTo>
                  <a:pt x="31390" y="10428"/>
                </a:lnTo>
                <a:lnTo>
                  <a:pt x="31536" y="10324"/>
                </a:lnTo>
                <a:lnTo>
                  <a:pt x="31766" y="10199"/>
                </a:lnTo>
                <a:lnTo>
                  <a:pt x="31995" y="10053"/>
                </a:lnTo>
                <a:lnTo>
                  <a:pt x="32204" y="9907"/>
                </a:lnTo>
                <a:lnTo>
                  <a:pt x="32391" y="9740"/>
                </a:lnTo>
                <a:lnTo>
                  <a:pt x="32517" y="9615"/>
                </a:lnTo>
                <a:lnTo>
                  <a:pt x="32621" y="9490"/>
                </a:lnTo>
                <a:lnTo>
                  <a:pt x="32704" y="9344"/>
                </a:lnTo>
                <a:lnTo>
                  <a:pt x="32788" y="9198"/>
                </a:lnTo>
                <a:lnTo>
                  <a:pt x="32850" y="9052"/>
                </a:lnTo>
                <a:lnTo>
                  <a:pt x="32913" y="8906"/>
                </a:lnTo>
                <a:lnTo>
                  <a:pt x="32934" y="8739"/>
                </a:lnTo>
                <a:lnTo>
                  <a:pt x="32955" y="8572"/>
                </a:lnTo>
                <a:lnTo>
                  <a:pt x="32955" y="8301"/>
                </a:lnTo>
                <a:lnTo>
                  <a:pt x="32934" y="8030"/>
                </a:lnTo>
                <a:lnTo>
                  <a:pt x="32850" y="7780"/>
                </a:lnTo>
                <a:lnTo>
                  <a:pt x="32746" y="7550"/>
                </a:lnTo>
                <a:lnTo>
                  <a:pt x="32621" y="7321"/>
                </a:lnTo>
                <a:lnTo>
                  <a:pt x="32454" y="7112"/>
                </a:lnTo>
                <a:lnTo>
                  <a:pt x="32266" y="6925"/>
                </a:lnTo>
                <a:lnTo>
                  <a:pt x="32058" y="6758"/>
                </a:lnTo>
                <a:lnTo>
                  <a:pt x="31933" y="6653"/>
                </a:lnTo>
                <a:lnTo>
                  <a:pt x="31807" y="6570"/>
                </a:lnTo>
                <a:lnTo>
                  <a:pt x="31661" y="6487"/>
                </a:lnTo>
                <a:lnTo>
                  <a:pt x="31515" y="6424"/>
                </a:lnTo>
                <a:lnTo>
                  <a:pt x="31369" y="6361"/>
                </a:lnTo>
                <a:lnTo>
                  <a:pt x="31203" y="6320"/>
                </a:lnTo>
                <a:lnTo>
                  <a:pt x="31036" y="6299"/>
                </a:lnTo>
                <a:lnTo>
                  <a:pt x="30556" y="6299"/>
                </a:lnTo>
                <a:lnTo>
                  <a:pt x="30410" y="6320"/>
                </a:lnTo>
                <a:lnTo>
                  <a:pt x="30243" y="6361"/>
                </a:lnTo>
                <a:lnTo>
                  <a:pt x="29951" y="6487"/>
                </a:lnTo>
                <a:lnTo>
                  <a:pt x="29659" y="6633"/>
                </a:lnTo>
                <a:lnTo>
                  <a:pt x="29409" y="6820"/>
                </a:lnTo>
                <a:lnTo>
                  <a:pt x="29159" y="7050"/>
                </a:lnTo>
                <a:lnTo>
                  <a:pt x="28992" y="7279"/>
                </a:lnTo>
                <a:lnTo>
                  <a:pt x="28825" y="7509"/>
                </a:lnTo>
                <a:lnTo>
                  <a:pt x="28700" y="7759"/>
                </a:lnTo>
                <a:lnTo>
                  <a:pt x="28596" y="8030"/>
                </a:lnTo>
                <a:lnTo>
                  <a:pt x="28491" y="8301"/>
                </a:lnTo>
                <a:lnTo>
                  <a:pt x="28450" y="8572"/>
                </a:lnTo>
                <a:lnTo>
                  <a:pt x="28429" y="8802"/>
                </a:lnTo>
                <a:lnTo>
                  <a:pt x="28450" y="9031"/>
                </a:lnTo>
                <a:lnTo>
                  <a:pt x="28512" y="9240"/>
                </a:lnTo>
                <a:lnTo>
                  <a:pt x="28596" y="9427"/>
                </a:lnTo>
                <a:lnTo>
                  <a:pt x="25634" y="11263"/>
                </a:lnTo>
                <a:lnTo>
                  <a:pt x="25363" y="11430"/>
                </a:lnTo>
                <a:lnTo>
                  <a:pt x="25092" y="11138"/>
                </a:lnTo>
                <a:lnTo>
                  <a:pt x="24800" y="10846"/>
                </a:lnTo>
                <a:lnTo>
                  <a:pt x="24508" y="10574"/>
                </a:lnTo>
                <a:lnTo>
                  <a:pt x="24195" y="10324"/>
                </a:lnTo>
                <a:lnTo>
                  <a:pt x="23882" y="10074"/>
                </a:lnTo>
                <a:lnTo>
                  <a:pt x="23548" y="9824"/>
                </a:lnTo>
                <a:lnTo>
                  <a:pt x="23214" y="9615"/>
                </a:lnTo>
                <a:lnTo>
                  <a:pt x="22881" y="9406"/>
                </a:lnTo>
                <a:lnTo>
                  <a:pt x="23778" y="7258"/>
                </a:lnTo>
                <a:lnTo>
                  <a:pt x="24341" y="5903"/>
                </a:lnTo>
                <a:lnTo>
                  <a:pt x="24591" y="5923"/>
                </a:lnTo>
                <a:lnTo>
                  <a:pt x="24820" y="5944"/>
                </a:lnTo>
                <a:lnTo>
                  <a:pt x="25071" y="5923"/>
                </a:lnTo>
                <a:lnTo>
                  <a:pt x="25321" y="5882"/>
                </a:lnTo>
                <a:lnTo>
                  <a:pt x="25446" y="5861"/>
                </a:lnTo>
                <a:lnTo>
                  <a:pt x="25571" y="5798"/>
                </a:lnTo>
                <a:lnTo>
                  <a:pt x="25822" y="5673"/>
                </a:lnTo>
                <a:lnTo>
                  <a:pt x="26051" y="5506"/>
                </a:lnTo>
                <a:lnTo>
                  <a:pt x="26260" y="5298"/>
                </a:lnTo>
                <a:lnTo>
                  <a:pt x="26364" y="5152"/>
                </a:lnTo>
                <a:lnTo>
                  <a:pt x="26447" y="5006"/>
                </a:lnTo>
                <a:lnTo>
                  <a:pt x="26593" y="4797"/>
                </a:lnTo>
                <a:lnTo>
                  <a:pt x="26718" y="4568"/>
                </a:lnTo>
                <a:lnTo>
                  <a:pt x="26844" y="4317"/>
                </a:lnTo>
                <a:lnTo>
                  <a:pt x="26927" y="4067"/>
                </a:lnTo>
                <a:lnTo>
                  <a:pt x="26990" y="3921"/>
                </a:lnTo>
                <a:lnTo>
                  <a:pt x="27010" y="3754"/>
                </a:lnTo>
                <a:lnTo>
                  <a:pt x="27031" y="3587"/>
                </a:lnTo>
                <a:lnTo>
                  <a:pt x="27031" y="3421"/>
                </a:lnTo>
                <a:lnTo>
                  <a:pt x="27031" y="3254"/>
                </a:lnTo>
                <a:lnTo>
                  <a:pt x="27010" y="3108"/>
                </a:lnTo>
                <a:lnTo>
                  <a:pt x="26969" y="2941"/>
                </a:lnTo>
                <a:lnTo>
                  <a:pt x="26906" y="2774"/>
                </a:lnTo>
                <a:lnTo>
                  <a:pt x="26781" y="2545"/>
                </a:lnTo>
                <a:lnTo>
                  <a:pt x="26614" y="2315"/>
                </a:lnTo>
                <a:lnTo>
                  <a:pt x="26447" y="2127"/>
                </a:lnTo>
                <a:lnTo>
                  <a:pt x="26239" y="1961"/>
                </a:lnTo>
                <a:lnTo>
                  <a:pt x="26009" y="1835"/>
                </a:lnTo>
                <a:lnTo>
                  <a:pt x="25780" y="1731"/>
                </a:lnTo>
                <a:lnTo>
                  <a:pt x="25530" y="1648"/>
                </a:lnTo>
                <a:lnTo>
                  <a:pt x="25258" y="1606"/>
                </a:lnTo>
                <a:lnTo>
                  <a:pt x="25112" y="1564"/>
                </a:lnTo>
                <a:lnTo>
                  <a:pt x="24946" y="1543"/>
                </a:lnTo>
                <a:lnTo>
                  <a:pt x="24633" y="1543"/>
                </a:lnTo>
                <a:lnTo>
                  <a:pt x="24466" y="1564"/>
                </a:lnTo>
                <a:lnTo>
                  <a:pt x="24299" y="1606"/>
                </a:lnTo>
                <a:lnTo>
                  <a:pt x="24153" y="1648"/>
                </a:lnTo>
                <a:lnTo>
                  <a:pt x="24007" y="1710"/>
                </a:lnTo>
                <a:lnTo>
                  <a:pt x="23861" y="1794"/>
                </a:lnTo>
                <a:lnTo>
                  <a:pt x="23736" y="1877"/>
                </a:lnTo>
                <a:lnTo>
                  <a:pt x="23590" y="1981"/>
                </a:lnTo>
                <a:lnTo>
                  <a:pt x="23486" y="2086"/>
                </a:lnTo>
                <a:lnTo>
                  <a:pt x="23256" y="2315"/>
                </a:lnTo>
                <a:lnTo>
                  <a:pt x="23089" y="2586"/>
                </a:lnTo>
                <a:lnTo>
                  <a:pt x="22943" y="2878"/>
                </a:lnTo>
                <a:lnTo>
                  <a:pt x="22839" y="3191"/>
                </a:lnTo>
                <a:lnTo>
                  <a:pt x="22776" y="3462"/>
                </a:lnTo>
                <a:lnTo>
                  <a:pt x="22735" y="3754"/>
                </a:lnTo>
                <a:lnTo>
                  <a:pt x="22735" y="4046"/>
                </a:lnTo>
                <a:lnTo>
                  <a:pt x="22776" y="4317"/>
                </a:lnTo>
                <a:lnTo>
                  <a:pt x="22818" y="4589"/>
                </a:lnTo>
                <a:lnTo>
                  <a:pt x="22881" y="4860"/>
                </a:lnTo>
                <a:lnTo>
                  <a:pt x="22985" y="5089"/>
                </a:lnTo>
                <a:lnTo>
                  <a:pt x="23110" y="5277"/>
                </a:lnTo>
                <a:lnTo>
                  <a:pt x="23256" y="5423"/>
                </a:lnTo>
                <a:lnTo>
                  <a:pt x="23423" y="5569"/>
                </a:lnTo>
                <a:lnTo>
                  <a:pt x="21629" y="8551"/>
                </a:lnTo>
                <a:lnTo>
                  <a:pt x="21504" y="8781"/>
                </a:lnTo>
                <a:lnTo>
                  <a:pt x="21129" y="8656"/>
                </a:lnTo>
                <a:lnTo>
                  <a:pt x="20753" y="8531"/>
                </a:lnTo>
                <a:lnTo>
                  <a:pt x="20357" y="8447"/>
                </a:lnTo>
                <a:lnTo>
                  <a:pt x="19961" y="8364"/>
                </a:lnTo>
                <a:lnTo>
                  <a:pt x="19564" y="8301"/>
                </a:lnTo>
                <a:lnTo>
                  <a:pt x="19168" y="8259"/>
                </a:lnTo>
                <a:lnTo>
                  <a:pt x="18751" y="8218"/>
                </a:lnTo>
                <a:lnTo>
                  <a:pt x="18334" y="8218"/>
                </a:lnTo>
                <a:lnTo>
                  <a:pt x="18146" y="5861"/>
                </a:lnTo>
                <a:lnTo>
                  <a:pt x="18021" y="4380"/>
                </a:lnTo>
                <a:lnTo>
                  <a:pt x="18251" y="4297"/>
                </a:lnTo>
                <a:lnTo>
                  <a:pt x="18480" y="4192"/>
                </a:lnTo>
                <a:lnTo>
                  <a:pt x="18689" y="4067"/>
                </a:lnTo>
                <a:lnTo>
                  <a:pt x="18876" y="3942"/>
                </a:lnTo>
                <a:lnTo>
                  <a:pt x="18981" y="3838"/>
                </a:lnTo>
                <a:lnTo>
                  <a:pt x="19085" y="3733"/>
                </a:lnTo>
                <a:lnTo>
                  <a:pt x="19231" y="3504"/>
                </a:lnTo>
                <a:lnTo>
                  <a:pt x="19356" y="3233"/>
                </a:lnTo>
                <a:lnTo>
                  <a:pt x="19439" y="2962"/>
                </a:lnTo>
                <a:lnTo>
                  <a:pt x="19460" y="2795"/>
                </a:lnTo>
                <a:lnTo>
                  <a:pt x="19481" y="2628"/>
                </a:lnTo>
                <a:lnTo>
                  <a:pt x="19502" y="2357"/>
                </a:lnTo>
                <a:lnTo>
                  <a:pt x="19523" y="2107"/>
                </a:lnTo>
                <a:lnTo>
                  <a:pt x="19502" y="1835"/>
                </a:lnTo>
                <a:lnTo>
                  <a:pt x="19481" y="1564"/>
                </a:lnTo>
                <a:lnTo>
                  <a:pt x="19460" y="1418"/>
                </a:lnTo>
                <a:lnTo>
                  <a:pt x="19398" y="1251"/>
                </a:lnTo>
                <a:lnTo>
                  <a:pt x="19356" y="1105"/>
                </a:lnTo>
                <a:lnTo>
                  <a:pt x="19272" y="939"/>
                </a:lnTo>
                <a:lnTo>
                  <a:pt x="19189" y="813"/>
                </a:lnTo>
                <a:lnTo>
                  <a:pt x="19085" y="667"/>
                </a:lnTo>
                <a:lnTo>
                  <a:pt x="18981" y="563"/>
                </a:lnTo>
                <a:lnTo>
                  <a:pt x="18855" y="438"/>
                </a:lnTo>
                <a:lnTo>
                  <a:pt x="18626" y="292"/>
                </a:lnTo>
                <a:lnTo>
                  <a:pt x="18397" y="167"/>
                </a:lnTo>
                <a:lnTo>
                  <a:pt x="18146" y="83"/>
                </a:lnTo>
                <a:lnTo>
                  <a:pt x="17896" y="21"/>
                </a:lnTo>
                <a:lnTo>
                  <a:pt x="1762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4"/>
          <p:cNvSpPr/>
          <p:nvPr/>
        </p:nvSpPr>
        <p:spPr>
          <a:xfrm rot="10800000" flipH="1">
            <a:off x="7448588" y="-244484"/>
            <a:ext cx="1932512" cy="1428965"/>
          </a:xfrm>
          <a:custGeom>
            <a:avLst/>
            <a:gdLst/>
            <a:ahLst/>
            <a:cxnLst/>
            <a:rect l="l" t="t" r="r" b="b"/>
            <a:pathLst>
              <a:path w="101671" h="75179" extrusionOk="0">
                <a:moveTo>
                  <a:pt x="70032" y="1"/>
                </a:moveTo>
                <a:lnTo>
                  <a:pt x="69229" y="24"/>
                </a:lnTo>
                <a:lnTo>
                  <a:pt x="68402" y="95"/>
                </a:lnTo>
                <a:lnTo>
                  <a:pt x="67576" y="166"/>
                </a:lnTo>
                <a:lnTo>
                  <a:pt x="66750" y="284"/>
                </a:lnTo>
                <a:lnTo>
                  <a:pt x="65923" y="426"/>
                </a:lnTo>
                <a:lnTo>
                  <a:pt x="65097" y="614"/>
                </a:lnTo>
                <a:lnTo>
                  <a:pt x="64247" y="827"/>
                </a:lnTo>
                <a:lnTo>
                  <a:pt x="63397" y="1063"/>
                </a:lnTo>
                <a:lnTo>
                  <a:pt x="62547" y="1323"/>
                </a:lnTo>
                <a:lnTo>
                  <a:pt x="61673" y="1630"/>
                </a:lnTo>
                <a:lnTo>
                  <a:pt x="60823" y="1960"/>
                </a:lnTo>
                <a:lnTo>
                  <a:pt x="59950" y="2338"/>
                </a:lnTo>
                <a:lnTo>
                  <a:pt x="59076" y="2739"/>
                </a:lnTo>
                <a:lnTo>
                  <a:pt x="58202" y="3164"/>
                </a:lnTo>
                <a:lnTo>
                  <a:pt x="57305" y="3613"/>
                </a:lnTo>
                <a:lnTo>
                  <a:pt x="56432" y="4109"/>
                </a:lnTo>
                <a:lnTo>
                  <a:pt x="55534" y="4652"/>
                </a:lnTo>
                <a:lnTo>
                  <a:pt x="54661" y="5195"/>
                </a:lnTo>
                <a:lnTo>
                  <a:pt x="53811" y="5738"/>
                </a:lnTo>
                <a:lnTo>
                  <a:pt x="53008" y="6305"/>
                </a:lnTo>
                <a:lnTo>
                  <a:pt x="52229" y="6871"/>
                </a:lnTo>
                <a:lnTo>
                  <a:pt x="51473" y="7414"/>
                </a:lnTo>
                <a:lnTo>
                  <a:pt x="50741" y="7981"/>
                </a:lnTo>
                <a:lnTo>
                  <a:pt x="50057" y="8571"/>
                </a:lnTo>
                <a:lnTo>
                  <a:pt x="49395" y="9138"/>
                </a:lnTo>
                <a:lnTo>
                  <a:pt x="48782" y="9705"/>
                </a:lnTo>
                <a:lnTo>
                  <a:pt x="48168" y="10295"/>
                </a:lnTo>
                <a:lnTo>
                  <a:pt x="47601" y="10885"/>
                </a:lnTo>
                <a:lnTo>
                  <a:pt x="47034" y="11452"/>
                </a:lnTo>
                <a:lnTo>
                  <a:pt x="46515" y="12042"/>
                </a:lnTo>
                <a:lnTo>
                  <a:pt x="46019" y="12633"/>
                </a:lnTo>
                <a:lnTo>
                  <a:pt x="45523" y="13223"/>
                </a:lnTo>
                <a:lnTo>
                  <a:pt x="45075" y="13813"/>
                </a:lnTo>
                <a:lnTo>
                  <a:pt x="44650" y="14403"/>
                </a:lnTo>
                <a:lnTo>
                  <a:pt x="44248" y="14994"/>
                </a:lnTo>
                <a:lnTo>
                  <a:pt x="43847" y="15584"/>
                </a:lnTo>
                <a:lnTo>
                  <a:pt x="43493" y="16174"/>
                </a:lnTo>
                <a:lnTo>
                  <a:pt x="43138" y="16765"/>
                </a:lnTo>
                <a:lnTo>
                  <a:pt x="42808" y="17355"/>
                </a:lnTo>
                <a:lnTo>
                  <a:pt x="42501" y="17969"/>
                </a:lnTo>
                <a:lnTo>
                  <a:pt x="42194" y="18559"/>
                </a:lnTo>
                <a:lnTo>
                  <a:pt x="41934" y="19149"/>
                </a:lnTo>
                <a:lnTo>
                  <a:pt x="41675" y="19740"/>
                </a:lnTo>
                <a:lnTo>
                  <a:pt x="41202" y="20897"/>
                </a:lnTo>
                <a:lnTo>
                  <a:pt x="40777" y="22077"/>
                </a:lnTo>
                <a:lnTo>
                  <a:pt x="40400" y="23234"/>
                </a:lnTo>
                <a:lnTo>
                  <a:pt x="40093" y="24391"/>
                </a:lnTo>
                <a:lnTo>
                  <a:pt x="39809" y="25524"/>
                </a:lnTo>
                <a:lnTo>
                  <a:pt x="39550" y="26658"/>
                </a:lnTo>
                <a:lnTo>
                  <a:pt x="39337" y="27744"/>
                </a:lnTo>
                <a:lnTo>
                  <a:pt x="39125" y="28854"/>
                </a:lnTo>
                <a:lnTo>
                  <a:pt x="38936" y="29916"/>
                </a:lnTo>
                <a:lnTo>
                  <a:pt x="38605" y="31994"/>
                </a:lnTo>
                <a:lnTo>
                  <a:pt x="38275" y="33954"/>
                </a:lnTo>
                <a:lnTo>
                  <a:pt x="38086" y="34898"/>
                </a:lnTo>
                <a:lnTo>
                  <a:pt x="37897" y="35819"/>
                </a:lnTo>
                <a:lnTo>
                  <a:pt x="37661" y="36692"/>
                </a:lnTo>
                <a:lnTo>
                  <a:pt x="37425" y="37542"/>
                </a:lnTo>
                <a:lnTo>
                  <a:pt x="37118" y="38345"/>
                </a:lnTo>
                <a:lnTo>
                  <a:pt x="36811" y="39124"/>
                </a:lnTo>
                <a:lnTo>
                  <a:pt x="36480" y="39809"/>
                </a:lnTo>
                <a:lnTo>
                  <a:pt x="36126" y="40470"/>
                </a:lnTo>
                <a:lnTo>
                  <a:pt x="35772" y="41084"/>
                </a:lnTo>
                <a:lnTo>
                  <a:pt x="35418" y="41698"/>
                </a:lnTo>
                <a:lnTo>
                  <a:pt x="35040" y="42265"/>
                </a:lnTo>
                <a:lnTo>
                  <a:pt x="34662" y="42831"/>
                </a:lnTo>
                <a:lnTo>
                  <a:pt x="34261" y="43351"/>
                </a:lnTo>
                <a:lnTo>
                  <a:pt x="33859" y="43847"/>
                </a:lnTo>
                <a:lnTo>
                  <a:pt x="33434" y="44319"/>
                </a:lnTo>
                <a:lnTo>
                  <a:pt x="33009" y="44767"/>
                </a:lnTo>
                <a:lnTo>
                  <a:pt x="32561" y="45216"/>
                </a:lnTo>
                <a:lnTo>
                  <a:pt x="32136" y="45618"/>
                </a:lnTo>
                <a:lnTo>
                  <a:pt x="31663" y="46019"/>
                </a:lnTo>
                <a:lnTo>
                  <a:pt x="31215" y="46373"/>
                </a:lnTo>
                <a:lnTo>
                  <a:pt x="30743" y="46727"/>
                </a:lnTo>
                <a:lnTo>
                  <a:pt x="30270" y="47058"/>
                </a:lnTo>
                <a:lnTo>
                  <a:pt x="29798" y="47365"/>
                </a:lnTo>
                <a:lnTo>
                  <a:pt x="29302" y="47672"/>
                </a:lnTo>
                <a:lnTo>
                  <a:pt x="28807" y="47955"/>
                </a:lnTo>
                <a:lnTo>
                  <a:pt x="28311" y="48215"/>
                </a:lnTo>
                <a:lnTo>
                  <a:pt x="27815" y="48474"/>
                </a:lnTo>
                <a:lnTo>
                  <a:pt x="27295" y="48711"/>
                </a:lnTo>
                <a:lnTo>
                  <a:pt x="26280" y="49136"/>
                </a:lnTo>
                <a:lnTo>
                  <a:pt x="25241" y="49513"/>
                </a:lnTo>
                <a:lnTo>
                  <a:pt x="24179" y="49868"/>
                </a:lnTo>
                <a:lnTo>
                  <a:pt x="23116" y="50174"/>
                </a:lnTo>
                <a:lnTo>
                  <a:pt x="22054" y="50434"/>
                </a:lnTo>
                <a:lnTo>
                  <a:pt x="20968" y="50694"/>
                </a:lnTo>
                <a:lnTo>
                  <a:pt x="19905" y="50906"/>
                </a:lnTo>
                <a:lnTo>
                  <a:pt x="17780" y="51331"/>
                </a:lnTo>
                <a:lnTo>
                  <a:pt x="15702" y="51733"/>
                </a:lnTo>
                <a:lnTo>
                  <a:pt x="14663" y="51922"/>
                </a:lnTo>
                <a:lnTo>
                  <a:pt x="13672" y="52158"/>
                </a:lnTo>
                <a:lnTo>
                  <a:pt x="12680" y="52394"/>
                </a:lnTo>
                <a:lnTo>
                  <a:pt x="11736" y="52654"/>
                </a:lnTo>
                <a:lnTo>
                  <a:pt x="10815" y="52961"/>
                </a:lnTo>
                <a:lnTo>
                  <a:pt x="9918" y="53291"/>
                </a:lnTo>
                <a:lnTo>
                  <a:pt x="9044" y="53669"/>
                </a:lnTo>
                <a:lnTo>
                  <a:pt x="8643" y="53881"/>
                </a:lnTo>
                <a:lnTo>
                  <a:pt x="8218" y="54094"/>
                </a:lnTo>
                <a:lnTo>
                  <a:pt x="7816" y="54330"/>
                </a:lnTo>
                <a:lnTo>
                  <a:pt x="7438" y="54566"/>
                </a:lnTo>
                <a:lnTo>
                  <a:pt x="7061" y="54826"/>
                </a:lnTo>
                <a:lnTo>
                  <a:pt x="6706" y="55109"/>
                </a:lnTo>
                <a:lnTo>
                  <a:pt x="6234" y="55487"/>
                </a:lnTo>
                <a:lnTo>
                  <a:pt x="5786" y="55888"/>
                </a:lnTo>
                <a:lnTo>
                  <a:pt x="5361" y="56313"/>
                </a:lnTo>
                <a:lnTo>
                  <a:pt x="4959" y="56762"/>
                </a:lnTo>
                <a:lnTo>
                  <a:pt x="4558" y="57258"/>
                </a:lnTo>
                <a:lnTo>
                  <a:pt x="4156" y="57754"/>
                </a:lnTo>
                <a:lnTo>
                  <a:pt x="3802" y="58250"/>
                </a:lnTo>
                <a:lnTo>
                  <a:pt x="3448" y="58793"/>
                </a:lnTo>
                <a:lnTo>
                  <a:pt x="3094" y="59359"/>
                </a:lnTo>
                <a:lnTo>
                  <a:pt x="2787" y="59926"/>
                </a:lnTo>
                <a:lnTo>
                  <a:pt x="2480" y="60516"/>
                </a:lnTo>
                <a:lnTo>
                  <a:pt x="2197" y="61106"/>
                </a:lnTo>
                <a:lnTo>
                  <a:pt x="1913" y="61744"/>
                </a:lnTo>
                <a:lnTo>
                  <a:pt x="1654" y="62382"/>
                </a:lnTo>
                <a:lnTo>
                  <a:pt x="1418" y="63019"/>
                </a:lnTo>
                <a:lnTo>
                  <a:pt x="1205" y="63680"/>
                </a:lnTo>
                <a:lnTo>
                  <a:pt x="993" y="64341"/>
                </a:lnTo>
                <a:lnTo>
                  <a:pt x="827" y="65026"/>
                </a:lnTo>
                <a:lnTo>
                  <a:pt x="662" y="65734"/>
                </a:lnTo>
                <a:lnTo>
                  <a:pt x="497" y="66419"/>
                </a:lnTo>
                <a:lnTo>
                  <a:pt x="379" y="67127"/>
                </a:lnTo>
                <a:lnTo>
                  <a:pt x="261" y="67859"/>
                </a:lnTo>
                <a:lnTo>
                  <a:pt x="166" y="68568"/>
                </a:lnTo>
                <a:lnTo>
                  <a:pt x="95" y="69300"/>
                </a:lnTo>
                <a:lnTo>
                  <a:pt x="48" y="70032"/>
                </a:lnTo>
                <a:lnTo>
                  <a:pt x="1" y="70764"/>
                </a:lnTo>
                <a:lnTo>
                  <a:pt x="1" y="71495"/>
                </a:lnTo>
                <a:lnTo>
                  <a:pt x="1" y="72227"/>
                </a:lnTo>
                <a:lnTo>
                  <a:pt x="24" y="72983"/>
                </a:lnTo>
                <a:lnTo>
                  <a:pt x="72" y="73715"/>
                </a:lnTo>
                <a:lnTo>
                  <a:pt x="143" y="74447"/>
                </a:lnTo>
                <a:lnTo>
                  <a:pt x="237" y="75179"/>
                </a:lnTo>
                <a:lnTo>
                  <a:pt x="95957" y="75179"/>
                </a:lnTo>
                <a:lnTo>
                  <a:pt x="96523" y="73927"/>
                </a:lnTo>
                <a:lnTo>
                  <a:pt x="97066" y="72652"/>
                </a:lnTo>
                <a:lnTo>
                  <a:pt x="97586" y="71377"/>
                </a:lnTo>
                <a:lnTo>
                  <a:pt x="98058" y="70055"/>
                </a:lnTo>
                <a:lnTo>
                  <a:pt x="98530" y="68733"/>
                </a:lnTo>
                <a:lnTo>
                  <a:pt x="98955" y="67387"/>
                </a:lnTo>
                <a:lnTo>
                  <a:pt x="99333" y="66018"/>
                </a:lnTo>
                <a:lnTo>
                  <a:pt x="99711" y="64648"/>
                </a:lnTo>
                <a:lnTo>
                  <a:pt x="100041" y="63255"/>
                </a:lnTo>
                <a:lnTo>
                  <a:pt x="100348" y="61862"/>
                </a:lnTo>
                <a:lnTo>
                  <a:pt x="100632" y="60445"/>
                </a:lnTo>
                <a:lnTo>
                  <a:pt x="100868" y="59029"/>
                </a:lnTo>
                <a:lnTo>
                  <a:pt x="101080" y="57588"/>
                </a:lnTo>
                <a:lnTo>
                  <a:pt x="101246" y="56148"/>
                </a:lnTo>
                <a:lnTo>
                  <a:pt x="101411" y="54708"/>
                </a:lnTo>
                <a:lnTo>
                  <a:pt x="101529" y="53244"/>
                </a:lnTo>
                <a:lnTo>
                  <a:pt x="101600" y="51780"/>
                </a:lnTo>
                <a:lnTo>
                  <a:pt x="101647" y="50293"/>
                </a:lnTo>
                <a:lnTo>
                  <a:pt x="101671" y="48829"/>
                </a:lnTo>
                <a:lnTo>
                  <a:pt x="101647" y="47341"/>
                </a:lnTo>
                <a:lnTo>
                  <a:pt x="101600" y="45854"/>
                </a:lnTo>
                <a:lnTo>
                  <a:pt x="101529" y="44366"/>
                </a:lnTo>
                <a:lnTo>
                  <a:pt x="101411" y="42879"/>
                </a:lnTo>
                <a:lnTo>
                  <a:pt x="101246" y="41391"/>
                </a:lnTo>
                <a:lnTo>
                  <a:pt x="101080" y="39904"/>
                </a:lnTo>
                <a:lnTo>
                  <a:pt x="100844" y="38416"/>
                </a:lnTo>
                <a:lnTo>
                  <a:pt x="100585" y="36929"/>
                </a:lnTo>
                <a:lnTo>
                  <a:pt x="100301" y="35441"/>
                </a:lnTo>
                <a:lnTo>
                  <a:pt x="99971" y="33954"/>
                </a:lnTo>
                <a:lnTo>
                  <a:pt x="99616" y="32466"/>
                </a:lnTo>
                <a:lnTo>
                  <a:pt x="99215" y="31002"/>
                </a:lnTo>
                <a:lnTo>
                  <a:pt x="98790" y="29538"/>
                </a:lnTo>
                <a:lnTo>
                  <a:pt x="98412" y="28334"/>
                </a:lnTo>
                <a:lnTo>
                  <a:pt x="98011" y="27177"/>
                </a:lnTo>
                <a:lnTo>
                  <a:pt x="97610" y="26020"/>
                </a:lnTo>
                <a:lnTo>
                  <a:pt x="97208" y="24910"/>
                </a:lnTo>
                <a:lnTo>
                  <a:pt x="96783" y="23801"/>
                </a:lnTo>
                <a:lnTo>
                  <a:pt x="96334" y="22715"/>
                </a:lnTo>
                <a:lnTo>
                  <a:pt x="95886" y="21676"/>
                </a:lnTo>
                <a:lnTo>
                  <a:pt x="95437" y="20637"/>
                </a:lnTo>
                <a:lnTo>
                  <a:pt x="94965" y="19621"/>
                </a:lnTo>
                <a:lnTo>
                  <a:pt x="94493" y="18630"/>
                </a:lnTo>
                <a:lnTo>
                  <a:pt x="93997" y="17685"/>
                </a:lnTo>
                <a:lnTo>
                  <a:pt x="93478" y="16741"/>
                </a:lnTo>
                <a:lnTo>
                  <a:pt x="92982" y="15820"/>
                </a:lnTo>
                <a:lnTo>
                  <a:pt x="92439" y="14923"/>
                </a:lnTo>
                <a:lnTo>
                  <a:pt x="91919" y="14049"/>
                </a:lnTo>
                <a:lnTo>
                  <a:pt x="91376" y="13223"/>
                </a:lnTo>
                <a:lnTo>
                  <a:pt x="90809" y="12396"/>
                </a:lnTo>
                <a:lnTo>
                  <a:pt x="90243" y="11594"/>
                </a:lnTo>
                <a:lnTo>
                  <a:pt x="89676" y="10814"/>
                </a:lnTo>
                <a:lnTo>
                  <a:pt x="89086" y="10083"/>
                </a:lnTo>
                <a:lnTo>
                  <a:pt x="88496" y="9351"/>
                </a:lnTo>
                <a:lnTo>
                  <a:pt x="87882" y="8666"/>
                </a:lnTo>
                <a:lnTo>
                  <a:pt x="87268" y="7981"/>
                </a:lnTo>
                <a:lnTo>
                  <a:pt x="86654" y="7344"/>
                </a:lnTo>
                <a:lnTo>
                  <a:pt x="86016" y="6730"/>
                </a:lnTo>
                <a:lnTo>
                  <a:pt x="85379" y="6139"/>
                </a:lnTo>
                <a:lnTo>
                  <a:pt x="84718" y="5573"/>
                </a:lnTo>
                <a:lnTo>
                  <a:pt x="84057" y="5030"/>
                </a:lnTo>
                <a:lnTo>
                  <a:pt x="83396" y="4510"/>
                </a:lnTo>
                <a:lnTo>
                  <a:pt x="82711" y="4038"/>
                </a:lnTo>
                <a:lnTo>
                  <a:pt x="82026" y="3566"/>
                </a:lnTo>
                <a:lnTo>
                  <a:pt x="81341" y="3141"/>
                </a:lnTo>
                <a:lnTo>
                  <a:pt x="80633" y="2739"/>
                </a:lnTo>
                <a:lnTo>
                  <a:pt x="79925" y="2338"/>
                </a:lnTo>
                <a:lnTo>
                  <a:pt x="79216" y="2007"/>
                </a:lnTo>
                <a:lnTo>
                  <a:pt x="78484" y="1677"/>
                </a:lnTo>
                <a:lnTo>
                  <a:pt x="77752" y="1370"/>
                </a:lnTo>
                <a:lnTo>
                  <a:pt x="77021" y="1110"/>
                </a:lnTo>
                <a:lnTo>
                  <a:pt x="76265" y="874"/>
                </a:lnTo>
                <a:lnTo>
                  <a:pt x="75509" y="662"/>
                </a:lnTo>
                <a:lnTo>
                  <a:pt x="74754" y="473"/>
                </a:lnTo>
                <a:lnTo>
                  <a:pt x="73975" y="331"/>
                </a:lnTo>
                <a:lnTo>
                  <a:pt x="73196" y="213"/>
                </a:lnTo>
                <a:lnTo>
                  <a:pt x="72416" y="119"/>
                </a:lnTo>
                <a:lnTo>
                  <a:pt x="71637" y="48"/>
                </a:lnTo>
                <a:lnTo>
                  <a:pt x="70834" y="24"/>
                </a:lnTo>
                <a:lnTo>
                  <a:pt x="700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4"/>
          <p:cNvSpPr/>
          <p:nvPr/>
        </p:nvSpPr>
        <p:spPr>
          <a:xfrm rot="10800000">
            <a:off x="7620613" y="318380"/>
            <a:ext cx="303900" cy="30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4"/>
          <p:cNvSpPr/>
          <p:nvPr/>
        </p:nvSpPr>
        <p:spPr>
          <a:xfrm rot="10800000">
            <a:off x="8781763" y="1257735"/>
            <a:ext cx="631200" cy="63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4"/>
          <p:cNvSpPr/>
          <p:nvPr/>
        </p:nvSpPr>
        <p:spPr>
          <a:xfrm rot="10800000">
            <a:off x="-115750" y="4214800"/>
            <a:ext cx="2650950" cy="1049525"/>
          </a:xfrm>
          <a:custGeom>
            <a:avLst/>
            <a:gdLst/>
            <a:ahLst/>
            <a:cxnLst/>
            <a:rect l="l" t="t" r="r" b="b"/>
            <a:pathLst>
              <a:path w="106038" h="41981" extrusionOk="0">
                <a:moveTo>
                  <a:pt x="95" y="0"/>
                </a:moveTo>
                <a:lnTo>
                  <a:pt x="24" y="1015"/>
                </a:lnTo>
                <a:lnTo>
                  <a:pt x="0" y="2031"/>
                </a:lnTo>
                <a:lnTo>
                  <a:pt x="24" y="3070"/>
                </a:lnTo>
                <a:lnTo>
                  <a:pt x="95" y="4085"/>
                </a:lnTo>
                <a:lnTo>
                  <a:pt x="142" y="4604"/>
                </a:lnTo>
                <a:lnTo>
                  <a:pt x="213" y="5100"/>
                </a:lnTo>
                <a:lnTo>
                  <a:pt x="284" y="5620"/>
                </a:lnTo>
                <a:lnTo>
                  <a:pt x="402" y="6115"/>
                </a:lnTo>
                <a:lnTo>
                  <a:pt x="496" y="6611"/>
                </a:lnTo>
                <a:lnTo>
                  <a:pt x="638" y="7107"/>
                </a:lnTo>
                <a:lnTo>
                  <a:pt x="779" y="7603"/>
                </a:lnTo>
                <a:lnTo>
                  <a:pt x="945" y="8075"/>
                </a:lnTo>
                <a:lnTo>
                  <a:pt x="1110" y="8571"/>
                </a:lnTo>
                <a:lnTo>
                  <a:pt x="1322" y="9043"/>
                </a:lnTo>
                <a:lnTo>
                  <a:pt x="1535" y="9516"/>
                </a:lnTo>
                <a:lnTo>
                  <a:pt x="1747" y="9964"/>
                </a:lnTo>
                <a:lnTo>
                  <a:pt x="2007" y="10436"/>
                </a:lnTo>
                <a:lnTo>
                  <a:pt x="2267" y="10861"/>
                </a:lnTo>
                <a:lnTo>
                  <a:pt x="2550" y="11310"/>
                </a:lnTo>
                <a:lnTo>
                  <a:pt x="2857" y="11735"/>
                </a:lnTo>
                <a:lnTo>
                  <a:pt x="3164" y="12160"/>
                </a:lnTo>
                <a:lnTo>
                  <a:pt x="3518" y="12561"/>
                </a:lnTo>
                <a:lnTo>
                  <a:pt x="3872" y="12963"/>
                </a:lnTo>
                <a:lnTo>
                  <a:pt x="4250" y="13341"/>
                </a:lnTo>
                <a:lnTo>
                  <a:pt x="4652" y="13718"/>
                </a:lnTo>
                <a:lnTo>
                  <a:pt x="5077" y="14072"/>
                </a:lnTo>
                <a:lnTo>
                  <a:pt x="5525" y="14403"/>
                </a:lnTo>
                <a:lnTo>
                  <a:pt x="5974" y="14734"/>
                </a:lnTo>
                <a:lnTo>
                  <a:pt x="6352" y="14993"/>
                </a:lnTo>
                <a:lnTo>
                  <a:pt x="6753" y="15229"/>
                </a:lnTo>
                <a:lnTo>
                  <a:pt x="7131" y="15442"/>
                </a:lnTo>
                <a:lnTo>
                  <a:pt x="7532" y="15654"/>
                </a:lnTo>
                <a:lnTo>
                  <a:pt x="7934" y="15843"/>
                </a:lnTo>
                <a:lnTo>
                  <a:pt x="8359" y="16009"/>
                </a:lnTo>
                <a:lnTo>
                  <a:pt x="8760" y="16174"/>
                </a:lnTo>
                <a:lnTo>
                  <a:pt x="9185" y="16316"/>
                </a:lnTo>
                <a:lnTo>
                  <a:pt x="9610" y="16434"/>
                </a:lnTo>
                <a:lnTo>
                  <a:pt x="10035" y="16552"/>
                </a:lnTo>
                <a:lnTo>
                  <a:pt x="10909" y="16741"/>
                </a:lnTo>
                <a:lnTo>
                  <a:pt x="11806" y="16906"/>
                </a:lnTo>
                <a:lnTo>
                  <a:pt x="12703" y="17000"/>
                </a:lnTo>
                <a:lnTo>
                  <a:pt x="13624" y="17048"/>
                </a:lnTo>
                <a:lnTo>
                  <a:pt x="14568" y="17071"/>
                </a:lnTo>
                <a:lnTo>
                  <a:pt x="15536" y="17048"/>
                </a:lnTo>
                <a:lnTo>
                  <a:pt x="16504" y="17000"/>
                </a:lnTo>
                <a:lnTo>
                  <a:pt x="17496" y="16929"/>
                </a:lnTo>
                <a:lnTo>
                  <a:pt x="18511" y="16811"/>
                </a:lnTo>
                <a:lnTo>
                  <a:pt x="19527" y="16670"/>
                </a:lnTo>
                <a:lnTo>
                  <a:pt x="20542" y="16528"/>
                </a:lnTo>
                <a:lnTo>
                  <a:pt x="21581" y="16339"/>
                </a:lnTo>
                <a:lnTo>
                  <a:pt x="22643" y="16150"/>
                </a:lnTo>
                <a:lnTo>
                  <a:pt x="24768" y="15725"/>
                </a:lnTo>
                <a:lnTo>
                  <a:pt x="29089" y="14804"/>
                </a:lnTo>
                <a:lnTo>
                  <a:pt x="31309" y="14379"/>
                </a:lnTo>
                <a:lnTo>
                  <a:pt x="32418" y="14167"/>
                </a:lnTo>
                <a:lnTo>
                  <a:pt x="33528" y="13978"/>
                </a:lnTo>
                <a:lnTo>
                  <a:pt x="34638" y="13789"/>
                </a:lnTo>
                <a:lnTo>
                  <a:pt x="35748" y="13624"/>
                </a:lnTo>
                <a:lnTo>
                  <a:pt x="36857" y="13506"/>
                </a:lnTo>
                <a:lnTo>
                  <a:pt x="37967" y="13388"/>
                </a:lnTo>
                <a:lnTo>
                  <a:pt x="39053" y="13293"/>
                </a:lnTo>
                <a:lnTo>
                  <a:pt x="40116" y="13246"/>
                </a:lnTo>
                <a:lnTo>
                  <a:pt x="41131" y="13222"/>
                </a:lnTo>
                <a:lnTo>
                  <a:pt x="42146" y="13246"/>
                </a:lnTo>
                <a:lnTo>
                  <a:pt x="43091" y="13293"/>
                </a:lnTo>
                <a:lnTo>
                  <a:pt x="44035" y="13364"/>
                </a:lnTo>
                <a:lnTo>
                  <a:pt x="44932" y="13482"/>
                </a:lnTo>
                <a:lnTo>
                  <a:pt x="45806" y="13624"/>
                </a:lnTo>
                <a:lnTo>
                  <a:pt x="46679" y="13813"/>
                </a:lnTo>
                <a:lnTo>
                  <a:pt x="47506" y="14025"/>
                </a:lnTo>
                <a:lnTo>
                  <a:pt x="48309" y="14285"/>
                </a:lnTo>
                <a:lnTo>
                  <a:pt x="49111" y="14568"/>
                </a:lnTo>
                <a:lnTo>
                  <a:pt x="49867" y="14899"/>
                </a:lnTo>
                <a:lnTo>
                  <a:pt x="50646" y="15277"/>
                </a:lnTo>
                <a:lnTo>
                  <a:pt x="51378" y="15678"/>
                </a:lnTo>
                <a:lnTo>
                  <a:pt x="52110" y="16127"/>
                </a:lnTo>
                <a:lnTo>
                  <a:pt x="52818" y="16623"/>
                </a:lnTo>
                <a:lnTo>
                  <a:pt x="53527" y="17142"/>
                </a:lnTo>
                <a:lnTo>
                  <a:pt x="54211" y="17709"/>
                </a:lnTo>
                <a:lnTo>
                  <a:pt x="54920" y="18323"/>
                </a:lnTo>
                <a:lnTo>
                  <a:pt x="55581" y="18984"/>
                </a:lnTo>
                <a:lnTo>
                  <a:pt x="56266" y="19692"/>
                </a:lnTo>
                <a:lnTo>
                  <a:pt x="56950" y="20424"/>
                </a:lnTo>
                <a:lnTo>
                  <a:pt x="57611" y="21227"/>
                </a:lnTo>
                <a:lnTo>
                  <a:pt x="58296" y="22053"/>
                </a:lnTo>
                <a:lnTo>
                  <a:pt x="58981" y="22927"/>
                </a:lnTo>
                <a:lnTo>
                  <a:pt x="59642" y="23848"/>
                </a:lnTo>
                <a:lnTo>
                  <a:pt x="60327" y="24816"/>
                </a:lnTo>
                <a:lnTo>
                  <a:pt x="61035" y="25855"/>
                </a:lnTo>
                <a:lnTo>
                  <a:pt x="61720" y="26917"/>
                </a:lnTo>
                <a:lnTo>
                  <a:pt x="62428" y="28027"/>
                </a:lnTo>
                <a:lnTo>
                  <a:pt x="63160" y="29184"/>
                </a:lnTo>
                <a:lnTo>
                  <a:pt x="63538" y="29774"/>
                </a:lnTo>
                <a:lnTo>
                  <a:pt x="63916" y="30364"/>
                </a:lnTo>
                <a:lnTo>
                  <a:pt x="64317" y="30931"/>
                </a:lnTo>
                <a:lnTo>
                  <a:pt x="64718" y="31474"/>
                </a:lnTo>
                <a:lnTo>
                  <a:pt x="65143" y="32017"/>
                </a:lnTo>
                <a:lnTo>
                  <a:pt x="65592" y="32537"/>
                </a:lnTo>
                <a:lnTo>
                  <a:pt x="66041" y="33032"/>
                </a:lnTo>
                <a:lnTo>
                  <a:pt x="66513" y="33552"/>
                </a:lnTo>
                <a:lnTo>
                  <a:pt x="67009" y="34024"/>
                </a:lnTo>
                <a:lnTo>
                  <a:pt x="67505" y="34496"/>
                </a:lnTo>
                <a:lnTo>
                  <a:pt x="68000" y="34945"/>
                </a:lnTo>
                <a:lnTo>
                  <a:pt x="68520" y="35393"/>
                </a:lnTo>
                <a:lnTo>
                  <a:pt x="69039" y="35842"/>
                </a:lnTo>
                <a:lnTo>
                  <a:pt x="69582" y="36243"/>
                </a:lnTo>
                <a:lnTo>
                  <a:pt x="70125" y="36645"/>
                </a:lnTo>
                <a:lnTo>
                  <a:pt x="70692" y="37046"/>
                </a:lnTo>
                <a:lnTo>
                  <a:pt x="71259" y="37424"/>
                </a:lnTo>
                <a:lnTo>
                  <a:pt x="71825" y="37778"/>
                </a:lnTo>
                <a:lnTo>
                  <a:pt x="72416" y="38132"/>
                </a:lnTo>
                <a:lnTo>
                  <a:pt x="73006" y="38463"/>
                </a:lnTo>
                <a:lnTo>
                  <a:pt x="73596" y="38770"/>
                </a:lnTo>
                <a:lnTo>
                  <a:pt x="74210" y="39077"/>
                </a:lnTo>
                <a:lnTo>
                  <a:pt x="74824" y="39384"/>
                </a:lnTo>
                <a:lnTo>
                  <a:pt x="75438" y="39643"/>
                </a:lnTo>
                <a:lnTo>
                  <a:pt x="76075" y="39903"/>
                </a:lnTo>
                <a:lnTo>
                  <a:pt x="76713" y="40163"/>
                </a:lnTo>
                <a:lnTo>
                  <a:pt x="77350" y="40375"/>
                </a:lnTo>
                <a:lnTo>
                  <a:pt x="77988" y="40612"/>
                </a:lnTo>
                <a:lnTo>
                  <a:pt x="78625" y="40800"/>
                </a:lnTo>
                <a:lnTo>
                  <a:pt x="79287" y="40989"/>
                </a:lnTo>
                <a:lnTo>
                  <a:pt x="79924" y="41155"/>
                </a:lnTo>
                <a:lnTo>
                  <a:pt x="80585" y="41320"/>
                </a:lnTo>
                <a:lnTo>
                  <a:pt x="81246" y="41462"/>
                </a:lnTo>
                <a:lnTo>
                  <a:pt x="81907" y="41580"/>
                </a:lnTo>
                <a:lnTo>
                  <a:pt x="82568" y="41674"/>
                </a:lnTo>
                <a:lnTo>
                  <a:pt x="83253" y="41769"/>
                </a:lnTo>
                <a:lnTo>
                  <a:pt x="83914" y="41839"/>
                </a:lnTo>
                <a:lnTo>
                  <a:pt x="84575" y="41910"/>
                </a:lnTo>
                <a:lnTo>
                  <a:pt x="85260" y="41957"/>
                </a:lnTo>
                <a:lnTo>
                  <a:pt x="85921" y="41981"/>
                </a:lnTo>
                <a:lnTo>
                  <a:pt x="87267" y="41981"/>
                </a:lnTo>
                <a:lnTo>
                  <a:pt x="87928" y="41957"/>
                </a:lnTo>
                <a:lnTo>
                  <a:pt x="88589" y="41910"/>
                </a:lnTo>
                <a:lnTo>
                  <a:pt x="89250" y="41863"/>
                </a:lnTo>
                <a:lnTo>
                  <a:pt x="89912" y="41792"/>
                </a:lnTo>
                <a:lnTo>
                  <a:pt x="90573" y="41698"/>
                </a:lnTo>
                <a:lnTo>
                  <a:pt x="91234" y="41603"/>
                </a:lnTo>
                <a:lnTo>
                  <a:pt x="91871" y="41462"/>
                </a:lnTo>
                <a:lnTo>
                  <a:pt x="92532" y="41320"/>
                </a:lnTo>
                <a:lnTo>
                  <a:pt x="93170" y="41178"/>
                </a:lnTo>
                <a:lnTo>
                  <a:pt x="93807" y="40989"/>
                </a:lnTo>
                <a:lnTo>
                  <a:pt x="94445" y="40800"/>
                </a:lnTo>
                <a:lnTo>
                  <a:pt x="95082" y="40588"/>
                </a:lnTo>
                <a:lnTo>
                  <a:pt x="95696" y="40352"/>
                </a:lnTo>
                <a:lnTo>
                  <a:pt x="96310" y="40116"/>
                </a:lnTo>
                <a:lnTo>
                  <a:pt x="96924" y="39856"/>
                </a:lnTo>
                <a:lnTo>
                  <a:pt x="97514" y="39573"/>
                </a:lnTo>
                <a:lnTo>
                  <a:pt x="98105" y="39266"/>
                </a:lnTo>
                <a:lnTo>
                  <a:pt x="98695" y="38935"/>
                </a:lnTo>
                <a:lnTo>
                  <a:pt x="99285" y="38605"/>
                </a:lnTo>
                <a:lnTo>
                  <a:pt x="99852" y="38250"/>
                </a:lnTo>
                <a:lnTo>
                  <a:pt x="100395" y="37873"/>
                </a:lnTo>
                <a:lnTo>
                  <a:pt x="100962" y="37471"/>
                </a:lnTo>
                <a:lnTo>
                  <a:pt x="101245" y="37259"/>
                </a:lnTo>
                <a:lnTo>
                  <a:pt x="101528" y="36999"/>
                </a:lnTo>
                <a:lnTo>
                  <a:pt x="101812" y="36716"/>
                </a:lnTo>
                <a:lnTo>
                  <a:pt x="102071" y="36432"/>
                </a:lnTo>
                <a:lnTo>
                  <a:pt x="102331" y="36102"/>
                </a:lnTo>
                <a:lnTo>
                  <a:pt x="102567" y="35771"/>
                </a:lnTo>
                <a:lnTo>
                  <a:pt x="102803" y="35417"/>
                </a:lnTo>
                <a:lnTo>
                  <a:pt x="103039" y="35039"/>
                </a:lnTo>
                <a:lnTo>
                  <a:pt x="103275" y="34662"/>
                </a:lnTo>
                <a:lnTo>
                  <a:pt x="103488" y="34260"/>
                </a:lnTo>
                <a:lnTo>
                  <a:pt x="103677" y="33835"/>
                </a:lnTo>
                <a:lnTo>
                  <a:pt x="103889" y="33387"/>
                </a:lnTo>
                <a:lnTo>
                  <a:pt x="104244" y="32442"/>
                </a:lnTo>
                <a:lnTo>
                  <a:pt x="104574" y="31450"/>
                </a:lnTo>
                <a:lnTo>
                  <a:pt x="104881" y="30411"/>
                </a:lnTo>
                <a:lnTo>
                  <a:pt x="105141" y="29302"/>
                </a:lnTo>
                <a:lnTo>
                  <a:pt x="105353" y="28145"/>
                </a:lnTo>
                <a:lnTo>
                  <a:pt x="105566" y="26941"/>
                </a:lnTo>
                <a:lnTo>
                  <a:pt x="105731" y="25713"/>
                </a:lnTo>
                <a:lnTo>
                  <a:pt x="105849" y="24438"/>
                </a:lnTo>
                <a:lnTo>
                  <a:pt x="105944" y="23139"/>
                </a:lnTo>
                <a:lnTo>
                  <a:pt x="106014" y="21793"/>
                </a:lnTo>
                <a:lnTo>
                  <a:pt x="106038" y="20448"/>
                </a:lnTo>
                <a:lnTo>
                  <a:pt x="106038" y="19078"/>
                </a:lnTo>
                <a:lnTo>
                  <a:pt x="106014" y="17685"/>
                </a:lnTo>
                <a:lnTo>
                  <a:pt x="105944" y="16268"/>
                </a:lnTo>
                <a:lnTo>
                  <a:pt x="105849" y="14852"/>
                </a:lnTo>
                <a:lnTo>
                  <a:pt x="105707" y="13435"/>
                </a:lnTo>
                <a:lnTo>
                  <a:pt x="105566" y="12018"/>
                </a:lnTo>
                <a:lnTo>
                  <a:pt x="105377" y="10625"/>
                </a:lnTo>
                <a:lnTo>
                  <a:pt x="105141" y="9209"/>
                </a:lnTo>
                <a:lnTo>
                  <a:pt x="104905" y="7839"/>
                </a:lnTo>
                <a:lnTo>
                  <a:pt x="104621" y="6470"/>
                </a:lnTo>
                <a:lnTo>
                  <a:pt x="104314" y="5124"/>
                </a:lnTo>
                <a:lnTo>
                  <a:pt x="103960" y="3778"/>
                </a:lnTo>
                <a:lnTo>
                  <a:pt x="103606" y="2503"/>
                </a:lnTo>
                <a:lnTo>
                  <a:pt x="103205" y="1228"/>
                </a:lnTo>
                <a:lnTo>
                  <a:pt x="10278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4"/>
          <p:cNvSpPr/>
          <p:nvPr/>
        </p:nvSpPr>
        <p:spPr>
          <a:xfrm flipH="1">
            <a:off x="2670700" y="4720854"/>
            <a:ext cx="227400" cy="22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4"/>
          <p:cNvSpPr/>
          <p:nvPr/>
        </p:nvSpPr>
        <p:spPr>
          <a:xfrm flipH="1">
            <a:off x="0" y="3554502"/>
            <a:ext cx="531600" cy="53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4"/>
          <p:cNvSpPr/>
          <p:nvPr/>
        </p:nvSpPr>
        <p:spPr>
          <a:xfrm>
            <a:off x="328900" y="89525"/>
            <a:ext cx="712058" cy="711642"/>
          </a:xfrm>
          <a:custGeom>
            <a:avLst/>
            <a:gdLst/>
            <a:ahLst/>
            <a:cxnLst/>
            <a:rect l="l" t="t" r="r" b="b"/>
            <a:pathLst>
              <a:path w="35958" h="35937" extrusionOk="0">
                <a:moveTo>
                  <a:pt x="17625" y="0"/>
                </a:moveTo>
                <a:lnTo>
                  <a:pt x="17375" y="21"/>
                </a:lnTo>
                <a:lnTo>
                  <a:pt x="17103" y="63"/>
                </a:lnTo>
                <a:lnTo>
                  <a:pt x="16853" y="146"/>
                </a:lnTo>
                <a:lnTo>
                  <a:pt x="16707" y="188"/>
                </a:lnTo>
                <a:lnTo>
                  <a:pt x="16561" y="250"/>
                </a:lnTo>
                <a:lnTo>
                  <a:pt x="16415" y="313"/>
                </a:lnTo>
                <a:lnTo>
                  <a:pt x="16269" y="396"/>
                </a:lnTo>
                <a:lnTo>
                  <a:pt x="16144" y="480"/>
                </a:lnTo>
                <a:lnTo>
                  <a:pt x="16019" y="584"/>
                </a:lnTo>
                <a:lnTo>
                  <a:pt x="15894" y="709"/>
                </a:lnTo>
                <a:lnTo>
                  <a:pt x="15789" y="834"/>
                </a:lnTo>
                <a:lnTo>
                  <a:pt x="15706" y="959"/>
                </a:lnTo>
                <a:lnTo>
                  <a:pt x="15623" y="1105"/>
                </a:lnTo>
                <a:lnTo>
                  <a:pt x="15560" y="1251"/>
                </a:lnTo>
                <a:lnTo>
                  <a:pt x="15497" y="1397"/>
                </a:lnTo>
                <a:lnTo>
                  <a:pt x="15414" y="1710"/>
                </a:lnTo>
                <a:lnTo>
                  <a:pt x="15372" y="2023"/>
                </a:lnTo>
                <a:lnTo>
                  <a:pt x="15393" y="2357"/>
                </a:lnTo>
                <a:lnTo>
                  <a:pt x="15435" y="2670"/>
                </a:lnTo>
                <a:lnTo>
                  <a:pt x="15518" y="2941"/>
                </a:lnTo>
                <a:lnTo>
                  <a:pt x="15623" y="3212"/>
                </a:lnTo>
                <a:lnTo>
                  <a:pt x="15748" y="3462"/>
                </a:lnTo>
                <a:lnTo>
                  <a:pt x="15894" y="3713"/>
                </a:lnTo>
                <a:lnTo>
                  <a:pt x="16061" y="3942"/>
                </a:lnTo>
                <a:lnTo>
                  <a:pt x="16248" y="4130"/>
                </a:lnTo>
                <a:lnTo>
                  <a:pt x="16436" y="4297"/>
                </a:lnTo>
                <a:lnTo>
                  <a:pt x="16624" y="4401"/>
                </a:lnTo>
                <a:lnTo>
                  <a:pt x="16832" y="4463"/>
                </a:lnTo>
                <a:lnTo>
                  <a:pt x="17041" y="4505"/>
                </a:lnTo>
                <a:lnTo>
                  <a:pt x="16832" y="7988"/>
                </a:lnTo>
                <a:lnTo>
                  <a:pt x="16811" y="8322"/>
                </a:lnTo>
                <a:lnTo>
                  <a:pt x="16353" y="8426"/>
                </a:lnTo>
                <a:lnTo>
                  <a:pt x="15894" y="8531"/>
                </a:lnTo>
                <a:lnTo>
                  <a:pt x="15435" y="8656"/>
                </a:lnTo>
                <a:lnTo>
                  <a:pt x="14997" y="8823"/>
                </a:lnTo>
                <a:lnTo>
                  <a:pt x="14559" y="8989"/>
                </a:lnTo>
                <a:lnTo>
                  <a:pt x="14142" y="9177"/>
                </a:lnTo>
                <a:lnTo>
                  <a:pt x="13725" y="9406"/>
                </a:lnTo>
                <a:lnTo>
                  <a:pt x="13328" y="9636"/>
                </a:lnTo>
                <a:lnTo>
                  <a:pt x="11847" y="7571"/>
                </a:lnTo>
                <a:lnTo>
                  <a:pt x="10992" y="6361"/>
                </a:lnTo>
                <a:lnTo>
                  <a:pt x="11138" y="6174"/>
                </a:lnTo>
                <a:lnTo>
                  <a:pt x="11284" y="5965"/>
                </a:lnTo>
                <a:lnTo>
                  <a:pt x="11409" y="5757"/>
                </a:lnTo>
                <a:lnTo>
                  <a:pt x="11493" y="5527"/>
                </a:lnTo>
                <a:lnTo>
                  <a:pt x="11535" y="5402"/>
                </a:lnTo>
                <a:lnTo>
                  <a:pt x="11555" y="5256"/>
                </a:lnTo>
                <a:lnTo>
                  <a:pt x="11576" y="4964"/>
                </a:lnTo>
                <a:lnTo>
                  <a:pt x="11555" y="4693"/>
                </a:lnTo>
                <a:lnTo>
                  <a:pt x="11472" y="4422"/>
                </a:lnTo>
                <a:lnTo>
                  <a:pt x="11409" y="4255"/>
                </a:lnTo>
                <a:lnTo>
                  <a:pt x="11347" y="4109"/>
                </a:lnTo>
                <a:lnTo>
                  <a:pt x="11243" y="3859"/>
                </a:lnTo>
                <a:lnTo>
                  <a:pt x="11097" y="3629"/>
                </a:lnTo>
                <a:lnTo>
                  <a:pt x="10971" y="3400"/>
                </a:lnTo>
                <a:lnTo>
                  <a:pt x="10805" y="3191"/>
                </a:lnTo>
                <a:lnTo>
                  <a:pt x="10700" y="3066"/>
                </a:lnTo>
                <a:lnTo>
                  <a:pt x="10575" y="2962"/>
                </a:lnTo>
                <a:lnTo>
                  <a:pt x="10450" y="2857"/>
                </a:lnTo>
                <a:lnTo>
                  <a:pt x="10304" y="2774"/>
                </a:lnTo>
                <a:lnTo>
                  <a:pt x="10158" y="2691"/>
                </a:lnTo>
                <a:lnTo>
                  <a:pt x="10012" y="2628"/>
                </a:lnTo>
                <a:lnTo>
                  <a:pt x="9845" y="2586"/>
                </a:lnTo>
                <a:lnTo>
                  <a:pt x="9678" y="2545"/>
                </a:lnTo>
                <a:lnTo>
                  <a:pt x="9407" y="2524"/>
                </a:lnTo>
                <a:lnTo>
                  <a:pt x="9157" y="2545"/>
                </a:lnTo>
                <a:lnTo>
                  <a:pt x="8886" y="2586"/>
                </a:lnTo>
                <a:lnTo>
                  <a:pt x="8656" y="2691"/>
                </a:lnTo>
                <a:lnTo>
                  <a:pt x="8406" y="2795"/>
                </a:lnTo>
                <a:lnTo>
                  <a:pt x="8197" y="2941"/>
                </a:lnTo>
                <a:lnTo>
                  <a:pt x="7989" y="3108"/>
                </a:lnTo>
                <a:lnTo>
                  <a:pt x="7822" y="3316"/>
                </a:lnTo>
                <a:lnTo>
                  <a:pt x="7718" y="3421"/>
                </a:lnTo>
                <a:lnTo>
                  <a:pt x="7613" y="3546"/>
                </a:lnTo>
                <a:lnTo>
                  <a:pt x="7530" y="3692"/>
                </a:lnTo>
                <a:lnTo>
                  <a:pt x="7447" y="3817"/>
                </a:lnTo>
                <a:lnTo>
                  <a:pt x="7384" y="3984"/>
                </a:lnTo>
                <a:lnTo>
                  <a:pt x="7322" y="4130"/>
                </a:lnTo>
                <a:lnTo>
                  <a:pt x="7280" y="4297"/>
                </a:lnTo>
                <a:lnTo>
                  <a:pt x="7259" y="4463"/>
                </a:lnTo>
                <a:lnTo>
                  <a:pt x="7238" y="4609"/>
                </a:lnTo>
                <a:lnTo>
                  <a:pt x="7259" y="4776"/>
                </a:lnTo>
                <a:lnTo>
                  <a:pt x="7259" y="4922"/>
                </a:lnTo>
                <a:lnTo>
                  <a:pt x="7301" y="5089"/>
                </a:lnTo>
                <a:lnTo>
                  <a:pt x="7384" y="5402"/>
                </a:lnTo>
                <a:lnTo>
                  <a:pt x="7509" y="5694"/>
                </a:lnTo>
                <a:lnTo>
                  <a:pt x="7697" y="5965"/>
                </a:lnTo>
                <a:lnTo>
                  <a:pt x="7905" y="6215"/>
                </a:lnTo>
                <a:lnTo>
                  <a:pt x="8093" y="6424"/>
                </a:lnTo>
                <a:lnTo>
                  <a:pt x="8323" y="6591"/>
                </a:lnTo>
                <a:lnTo>
                  <a:pt x="8573" y="6737"/>
                </a:lnTo>
                <a:lnTo>
                  <a:pt x="8823" y="6862"/>
                </a:lnTo>
                <a:lnTo>
                  <a:pt x="9073" y="6987"/>
                </a:lnTo>
                <a:lnTo>
                  <a:pt x="9345" y="7050"/>
                </a:lnTo>
                <a:lnTo>
                  <a:pt x="9574" y="7091"/>
                </a:lnTo>
                <a:lnTo>
                  <a:pt x="9803" y="7091"/>
                </a:lnTo>
                <a:lnTo>
                  <a:pt x="10012" y="7050"/>
                </a:lnTo>
                <a:lnTo>
                  <a:pt x="10221" y="6966"/>
                </a:lnTo>
                <a:lnTo>
                  <a:pt x="11827" y="10053"/>
                </a:lnTo>
                <a:lnTo>
                  <a:pt x="12098" y="10574"/>
                </a:lnTo>
                <a:lnTo>
                  <a:pt x="11827" y="10825"/>
                </a:lnTo>
                <a:lnTo>
                  <a:pt x="11555" y="11075"/>
                </a:lnTo>
                <a:lnTo>
                  <a:pt x="11305" y="11367"/>
                </a:lnTo>
                <a:lnTo>
                  <a:pt x="11055" y="11638"/>
                </a:lnTo>
                <a:lnTo>
                  <a:pt x="10825" y="11951"/>
                </a:lnTo>
                <a:lnTo>
                  <a:pt x="10596" y="12243"/>
                </a:lnTo>
                <a:lnTo>
                  <a:pt x="10387" y="12556"/>
                </a:lnTo>
                <a:lnTo>
                  <a:pt x="10200" y="12890"/>
                </a:lnTo>
                <a:lnTo>
                  <a:pt x="7697" y="11617"/>
                </a:lnTo>
                <a:lnTo>
                  <a:pt x="6383" y="10950"/>
                </a:lnTo>
                <a:lnTo>
                  <a:pt x="6425" y="10700"/>
                </a:lnTo>
                <a:lnTo>
                  <a:pt x="6466" y="10470"/>
                </a:lnTo>
                <a:lnTo>
                  <a:pt x="6466" y="10220"/>
                </a:lnTo>
                <a:lnTo>
                  <a:pt x="6446" y="9970"/>
                </a:lnTo>
                <a:lnTo>
                  <a:pt x="6425" y="9844"/>
                </a:lnTo>
                <a:lnTo>
                  <a:pt x="6383" y="9698"/>
                </a:lnTo>
                <a:lnTo>
                  <a:pt x="6258" y="9448"/>
                </a:lnTo>
                <a:lnTo>
                  <a:pt x="6112" y="9198"/>
                </a:lnTo>
                <a:lnTo>
                  <a:pt x="5924" y="8989"/>
                </a:lnTo>
                <a:lnTo>
                  <a:pt x="5799" y="8885"/>
                </a:lnTo>
                <a:lnTo>
                  <a:pt x="5653" y="8781"/>
                </a:lnTo>
                <a:lnTo>
                  <a:pt x="5444" y="8614"/>
                </a:lnTo>
                <a:lnTo>
                  <a:pt x="5215" y="8468"/>
                </a:lnTo>
                <a:lnTo>
                  <a:pt x="4986" y="8343"/>
                </a:lnTo>
                <a:lnTo>
                  <a:pt x="4756" y="8218"/>
                </a:lnTo>
                <a:lnTo>
                  <a:pt x="4610" y="8155"/>
                </a:lnTo>
                <a:lnTo>
                  <a:pt x="4443" y="8113"/>
                </a:lnTo>
                <a:lnTo>
                  <a:pt x="4276" y="8093"/>
                </a:lnTo>
                <a:lnTo>
                  <a:pt x="4110" y="8072"/>
                </a:lnTo>
                <a:lnTo>
                  <a:pt x="3964" y="8072"/>
                </a:lnTo>
                <a:lnTo>
                  <a:pt x="3797" y="8093"/>
                </a:lnTo>
                <a:lnTo>
                  <a:pt x="3630" y="8113"/>
                </a:lnTo>
                <a:lnTo>
                  <a:pt x="3463" y="8155"/>
                </a:lnTo>
                <a:lnTo>
                  <a:pt x="3213" y="8259"/>
                </a:lnTo>
                <a:lnTo>
                  <a:pt x="2983" y="8405"/>
                </a:lnTo>
                <a:lnTo>
                  <a:pt x="2796" y="8572"/>
                </a:lnTo>
                <a:lnTo>
                  <a:pt x="2608" y="8760"/>
                </a:lnTo>
                <a:lnTo>
                  <a:pt x="2462" y="8968"/>
                </a:lnTo>
                <a:lnTo>
                  <a:pt x="2337" y="9198"/>
                </a:lnTo>
                <a:lnTo>
                  <a:pt x="2232" y="9448"/>
                </a:lnTo>
                <a:lnTo>
                  <a:pt x="2170" y="9698"/>
                </a:lnTo>
                <a:lnTo>
                  <a:pt x="2128" y="9844"/>
                </a:lnTo>
                <a:lnTo>
                  <a:pt x="2086" y="10011"/>
                </a:lnTo>
                <a:lnTo>
                  <a:pt x="2066" y="10178"/>
                </a:lnTo>
                <a:lnTo>
                  <a:pt x="2066" y="10324"/>
                </a:lnTo>
                <a:lnTo>
                  <a:pt x="2086" y="10491"/>
                </a:lnTo>
                <a:lnTo>
                  <a:pt x="2107" y="10658"/>
                </a:lnTo>
                <a:lnTo>
                  <a:pt x="2149" y="10825"/>
                </a:lnTo>
                <a:lnTo>
                  <a:pt x="2191" y="10971"/>
                </a:lnTo>
                <a:lnTo>
                  <a:pt x="2253" y="11117"/>
                </a:lnTo>
                <a:lnTo>
                  <a:pt x="2337" y="11263"/>
                </a:lnTo>
                <a:lnTo>
                  <a:pt x="2420" y="11388"/>
                </a:lnTo>
                <a:lnTo>
                  <a:pt x="2504" y="11513"/>
                </a:lnTo>
                <a:lnTo>
                  <a:pt x="2733" y="11742"/>
                </a:lnTo>
                <a:lnTo>
                  <a:pt x="2983" y="11951"/>
                </a:lnTo>
                <a:lnTo>
                  <a:pt x="3275" y="12118"/>
                </a:lnTo>
                <a:lnTo>
                  <a:pt x="3567" y="12243"/>
                </a:lnTo>
                <a:lnTo>
                  <a:pt x="3838" y="12326"/>
                </a:lnTo>
                <a:lnTo>
                  <a:pt x="4130" y="12368"/>
                </a:lnTo>
                <a:lnTo>
                  <a:pt x="4402" y="12410"/>
                </a:lnTo>
                <a:lnTo>
                  <a:pt x="4694" y="12389"/>
                </a:lnTo>
                <a:lnTo>
                  <a:pt x="4965" y="12368"/>
                </a:lnTo>
                <a:lnTo>
                  <a:pt x="5236" y="12326"/>
                </a:lnTo>
                <a:lnTo>
                  <a:pt x="5465" y="12243"/>
                </a:lnTo>
                <a:lnTo>
                  <a:pt x="5653" y="12139"/>
                </a:lnTo>
                <a:lnTo>
                  <a:pt x="5841" y="11993"/>
                </a:lnTo>
                <a:lnTo>
                  <a:pt x="5987" y="11847"/>
                </a:lnTo>
                <a:lnTo>
                  <a:pt x="8823" y="13849"/>
                </a:lnTo>
                <a:lnTo>
                  <a:pt x="9511" y="14329"/>
                </a:lnTo>
                <a:lnTo>
                  <a:pt x="9407" y="14662"/>
                </a:lnTo>
                <a:lnTo>
                  <a:pt x="9303" y="14996"/>
                </a:lnTo>
                <a:lnTo>
                  <a:pt x="9219" y="15330"/>
                </a:lnTo>
                <a:lnTo>
                  <a:pt x="9136" y="15684"/>
                </a:lnTo>
                <a:lnTo>
                  <a:pt x="9073" y="16018"/>
                </a:lnTo>
                <a:lnTo>
                  <a:pt x="9011" y="16373"/>
                </a:lnTo>
                <a:lnTo>
                  <a:pt x="8969" y="16748"/>
                </a:lnTo>
                <a:lnTo>
                  <a:pt x="8948" y="17103"/>
                </a:lnTo>
                <a:lnTo>
                  <a:pt x="5882" y="17124"/>
                </a:lnTo>
                <a:lnTo>
                  <a:pt x="4402" y="17144"/>
                </a:lnTo>
                <a:lnTo>
                  <a:pt x="4339" y="16894"/>
                </a:lnTo>
                <a:lnTo>
                  <a:pt x="4256" y="16665"/>
                </a:lnTo>
                <a:lnTo>
                  <a:pt x="4151" y="16456"/>
                </a:lnTo>
                <a:lnTo>
                  <a:pt x="4005" y="16248"/>
                </a:lnTo>
                <a:lnTo>
                  <a:pt x="3922" y="16143"/>
                </a:lnTo>
                <a:lnTo>
                  <a:pt x="3838" y="16039"/>
                </a:lnTo>
                <a:lnTo>
                  <a:pt x="3609" y="15851"/>
                </a:lnTo>
                <a:lnTo>
                  <a:pt x="3359" y="15726"/>
                </a:lnTo>
                <a:lnTo>
                  <a:pt x="3088" y="15622"/>
                </a:lnTo>
                <a:lnTo>
                  <a:pt x="2921" y="15580"/>
                </a:lnTo>
                <a:lnTo>
                  <a:pt x="2754" y="15559"/>
                </a:lnTo>
                <a:lnTo>
                  <a:pt x="2504" y="15497"/>
                </a:lnTo>
                <a:lnTo>
                  <a:pt x="2232" y="15476"/>
                </a:lnTo>
                <a:lnTo>
                  <a:pt x="1961" y="15455"/>
                </a:lnTo>
                <a:lnTo>
                  <a:pt x="1711" y="15476"/>
                </a:lnTo>
                <a:lnTo>
                  <a:pt x="1544" y="15497"/>
                </a:lnTo>
                <a:lnTo>
                  <a:pt x="1377" y="15518"/>
                </a:lnTo>
                <a:lnTo>
                  <a:pt x="1231" y="15559"/>
                </a:lnTo>
                <a:lnTo>
                  <a:pt x="1064" y="15622"/>
                </a:lnTo>
                <a:lnTo>
                  <a:pt x="918" y="15705"/>
                </a:lnTo>
                <a:lnTo>
                  <a:pt x="793" y="15789"/>
                </a:lnTo>
                <a:lnTo>
                  <a:pt x="647" y="15893"/>
                </a:lnTo>
                <a:lnTo>
                  <a:pt x="543" y="16018"/>
                </a:lnTo>
                <a:lnTo>
                  <a:pt x="355" y="16227"/>
                </a:lnTo>
                <a:lnTo>
                  <a:pt x="230" y="16456"/>
                </a:lnTo>
                <a:lnTo>
                  <a:pt x="126" y="16686"/>
                </a:lnTo>
                <a:lnTo>
                  <a:pt x="42" y="16936"/>
                </a:lnTo>
                <a:lnTo>
                  <a:pt x="1" y="17186"/>
                </a:lnTo>
                <a:lnTo>
                  <a:pt x="1" y="17457"/>
                </a:lnTo>
                <a:lnTo>
                  <a:pt x="22" y="17708"/>
                </a:lnTo>
                <a:lnTo>
                  <a:pt x="84" y="17979"/>
                </a:lnTo>
                <a:lnTo>
                  <a:pt x="126" y="18125"/>
                </a:lnTo>
                <a:lnTo>
                  <a:pt x="168" y="18292"/>
                </a:lnTo>
                <a:lnTo>
                  <a:pt x="209" y="18438"/>
                </a:lnTo>
                <a:lnTo>
                  <a:pt x="293" y="18584"/>
                </a:lnTo>
                <a:lnTo>
                  <a:pt x="376" y="18730"/>
                </a:lnTo>
                <a:lnTo>
                  <a:pt x="480" y="18855"/>
                </a:lnTo>
                <a:lnTo>
                  <a:pt x="585" y="18980"/>
                </a:lnTo>
                <a:lnTo>
                  <a:pt x="689" y="19084"/>
                </a:lnTo>
                <a:lnTo>
                  <a:pt x="814" y="19188"/>
                </a:lnTo>
                <a:lnTo>
                  <a:pt x="960" y="19293"/>
                </a:lnTo>
                <a:lnTo>
                  <a:pt x="1085" y="19355"/>
                </a:lnTo>
                <a:lnTo>
                  <a:pt x="1231" y="19439"/>
                </a:lnTo>
                <a:lnTo>
                  <a:pt x="1544" y="19543"/>
                </a:lnTo>
                <a:lnTo>
                  <a:pt x="1857" y="19585"/>
                </a:lnTo>
                <a:lnTo>
                  <a:pt x="2170" y="19606"/>
                </a:lnTo>
                <a:lnTo>
                  <a:pt x="2504" y="19585"/>
                </a:lnTo>
                <a:lnTo>
                  <a:pt x="2775" y="19543"/>
                </a:lnTo>
                <a:lnTo>
                  <a:pt x="3067" y="19460"/>
                </a:lnTo>
                <a:lnTo>
                  <a:pt x="3317" y="19334"/>
                </a:lnTo>
                <a:lnTo>
                  <a:pt x="3567" y="19188"/>
                </a:lnTo>
                <a:lnTo>
                  <a:pt x="3818" y="19063"/>
                </a:lnTo>
                <a:lnTo>
                  <a:pt x="4026" y="18876"/>
                </a:lnTo>
                <a:lnTo>
                  <a:pt x="4193" y="18709"/>
                </a:lnTo>
                <a:lnTo>
                  <a:pt x="4318" y="18521"/>
                </a:lnTo>
                <a:lnTo>
                  <a:pt x="4402" y="18333"/>
                </a:lnTo>
                <a:lnTo>
                  <a:pt x="4464" y="18104"/>
                </a:lnTo>
                <a:lnTo>
                  <a:pt x="7905" y="18584"/>
                </a:lnTo>
                <a:lnTo>
                  <a:pt x="9011" y="18730"/>
                </a:lnTo>
                <a:lnTo>
                  <a:pt x="9053" y="19063"/>
                </a:lnTo>
                <a:lnTo>
                  <a:pt x="9115" y="19397"/>
                </a:lnTo>
                <a:lnTo>
                  <a:pt x="9282" y="20064"/>
                </a:lnTo>
                <a:lnTo>
                  <a:pt x="9470" y="20690"/>
                </a:lnTo>
                <a:lnTo>
                  <a:pt x="9720" y="21316"/>
                </a:lnTo>
                <a:lnTo>
                  <a:pt x="9616" y="21378"/>
                </a:lnTo>
                <a:lnTo>
                  <a:pt x="6800" y="22859"/>
                </a:lnTo>
                <a:lnTo>
                  <a:pt x="5507" y="23548"/>
                </a:lnTo>
                <a:lnTo>
                  <a:pt x="5340" y="23360"/>
                </a:lnTo>
                <a:lnTo>
                  <a:pt x="5152" y="23193"/>
                </a:lnTo>
                <a:lnTo>
                  <a:pt x="4944" y="23047"/>
                </a:lnTo>
                <a:lnTo>
                  <a:pt x="4735" y="22943"/>
                </a:lnTo>
                <a:lnTo>
                  <a:pt x="4610" y="22880"/>
                </a:lnTo>
                <a:lnTo>
                  <a:pt x="4485" y="22838"/>
                </a:lnTo>
                <a:lnTo>
                  <a:pt x="4214" y="22776"/>
                </a:lnTo>
                <a:lnTo>
                  <a:pt x="3922" y="22776"/>
                </a:lnTo>
                <a:lnTo>
                  <a:pt x="3630" y="22797"/>
                </a:lnTo>
                <a:lnTo>
                  <a:pt x="3463" y="22838"/>
                </a:lnTo>
                <a:lnTo>
                  <a:pt x="3317" y="22901"/>
                </a:lnTo>
                <a:lnTo>
                  <a:pt x="3046" y="22964"/>
                </a:lnTo>
                <a:lnTo>
                  <a:pt x="2796" y="23068"/>
                </a:lnTo>
                <a:lnTo>
                  <a:pt x="2566" y="23172"/>
                </a:lnTo>
                <a:lnTo>
                  <a:pt x="2337" y="23297"/>
                </a:lnTo>
                <a:lnTo>
                  <a:pt x="2191" y="23402"/>
                </a:lnTo>
                <a:lnTo>
                  <a:pt x="2066" y="23506"/>
                </a:lnTo>
                <a:lnTo>
                  <a:pt x="1961" y="23610"/>
                </a:lnTo>
                <a:lnTo>
                  <a:pt x="1836" y="23735"/>
                </a:lnTo>
                <a:lnTo>
                  <a:pt x="1753" y="23881"/>
                </a:lnTo>
                <a:lnTo>
                  <a:pt x="1669" y="24006"/>
                </a:lnTo>
                <a:lnTo>
                  <a:pt x="1607" y="24173"/>
                </a:lnTo>
                <a:lnTo>
                  <a:pt x="1544" y="24319"/>
                </a:lnTo>
                <a:lnTo>
                  <a:pt x="1482" y="24590"/>
                </a:lnTo>
                <a:lnTo>
                  <a:pt x="1461" y="24862"/>
                </a:lnTo>
                <a:lnTo>
                  <a:pt x="1482" y="25112"/>
                </a:lnTo>
                <a:lnTo>
                  <a:pt x="1544" y="25383"/>
                </a:lnTo>
                <a:lnTo>
                  <a:pt x="1628" y="25612"/>
                </a:lnTo>
                <a:lnTo>
                  <a:pt x="1732" y="25863"/>
                </a:lnTo>
                <a:lnTo>
                  <a:pt x="1878" y="26071"/>
                </a:lnTo>
                <a:lnTo>
                  <a:pt x="2045" y="26280"/>
                </a:lnTo>
                <a:lnTo>
                  <a:pt x="2149" y="26405"/>
                </a:lnTo>
                <a:lnTo>
                  <a:pt x="2253" y="26509"/>
                </a:lnTo>
                <a:lnTo>
                  <a:pt x="2378" y="26634"/>
                </a:lnTo>
                <a:lnTo>
                  <a:pt x="2504" y="26718"/>
                </a:lnTo>
                <a:lnTo>
                  <a:pt x="2650" y="26801"/>
                </a:lnTo>
                <a:lnTo>
                  <a:pt x="2796" y="26885"/>
                </a:lnTo>
                <a:lnTo>
                  <a:pt x="2962" y="26947"/>
                </a:lnTo>
                <a:lnTo>
                  <a:pt x="3108" y="26989"/>
                </a:lnTo>
                <a:lnTo>
                  <a:pt x="3275" y="27031"/>
                </a:lnTo>
                <a:lnTo>
                  <a:pt x="3421" y="27031"/>
                </a:lnTo>
                <a:lnTo>
                  <a:pt x="3588" y="27051"/>
                </a:lnTo>
                <a:lnTo>
                  <a:pt x="3734" y="27031"/>
                </a:lnTo>
                <a:lnTo>
                  <a:pt x="4068" y="26989"/>
                </a:lnTo>
                <a:lnTo>
                  <a:pt x="4360" y="26905"/>
                </a:lnTo>
                <a:lnTo>
                  <a:pt x="4673" y="26759"/>
                </a:lnTo>
                <a:lnTo>
                  <a:pt x="4944" y="26593"/>
                </a:lnTo>
                <a:lnTo>
                  <a:pt x="5173" y="26426"/>
                </a:lnTo>
                <a:lnTo>
                  <a:pt x="5361" y="26217"/>
                </a:lnTo>
                <a:lnTo>
                  <a:pt x="5549" y="25988"/>
                </a:lnTo>
                <a:lnTo>
                  <a:pt x="5716" y="25758"/>
                </a:lnTo>
                <a:lnTo>
                  <a:pt x="5862" y="25529"/>
                </a:lnTo>
                <a:lnTo>
                  <a:pt x="5966" y="25258"/>
                </a:lnTo>
                <a:lnTo>
                  <a:pt x="6028" y="25049"/>
                </a:lnTo>
                <a:lnTo>
                  <a:pt x="6049" y="24820"/>
                </a:lnTo>
                <a:lnTo>
                  <a:pt x="6049" y="24611"/>
                </a:lnTo>
                <a:lnTo>
                  <a:pt x="5987" y="24382"/>
                </a:lnTo>
                <a:lnTo>
                  <a:pt x="9282" y="23214"/>
                </a:lnTo>
                <a:lnTo>
                  <a:pt x="10513" y="22755"/>
                </a:lnTo>
                <a:lnTo>
                  <a:pt x="10888" y="23297"/>
                </a:lnTo>
                <a:lnTo>
                  <a:pt x="11305" y="23777"/>
                </a:lnTo>
                <a:lnTo>
                  <a:pt x="11743" y="24257"/>
                </a:lnTo>
                <a:lnTo>
                  <a:pt x="12223" y="24695"/>
                </a:lnTo>
                <a:lnTo>
                  <a:pt x="12077" y="24903"/>
                </a:lnTo>
                <a:lnTo>
                  <a:pt x="10262" y="27510"/>
                </a:lnTo>
                <a:lnTo>
                  <a:pt x="9428" y="28741"/>
                </a:lnTo>
                <a:lnTo>
                  <a:pt x="9199" y="28657"/>
                </a:lnTo>
                <a:lnTo>
                  <a:pt x="8948" y="28595"/>
                </a:lnTo>
                <a:lnTo>
                  <a:pt x="8719" y="28553"/>
                </a:lnTo>
                <a:lnTo>
                  <a:pt x="8469" y="28532"/>
                </a:lnTo>
                <a:lnTo>
                  <a:pt x="8323" y="28532"/>
                </a:lnTo>
                <a:lnTo>
                  <a:pt x="8197" y="28553"/>
                </a:lnTo>
                <a:lnTo>
                  <a:pt x="7926" y="28637"/>
                </a:lnTo>
                <a:lnTo>
                  <a:pt x="7655" y="28762"/>
                </a:lnTo>
                <a:lnTo>
                  <a:pt x="7426" y="28929"/>
                </a:lnTo>
                <a:lnTo>
                  <a:pt x="7301" y="29033"/>
                </a:lnTo>
                <a:lnTo>
                  <a:pt x="7176" y="29158"/>
                </a:lnTo>
                <a:lnTo>
                  <a:pt x="6988" y="29346"/>
                </a:lnTo>
                <a:lnTo>
                  <a:pt x="6800" y="29533"/>
                </a:lnTo>
                <a:lnTo>
                  <a:pt x="6654" y="29763"/>
                </a:lnTo>
                <a:lnTo>
                  <a:pt x="6508" y="29971"/>
                </a:lnTo>
                <a:lnTo>
                  <a:pt x="6425" y="30117"/>
                </a:lnTo>
                <a:lnTo>
                  <a:pt x="6362" y="30263"/>
                </a:lnTo>
                <a:lnTo>
                  <a:pt x="6300" y="30430"/>
                </a:lnTo>
                <a:lnTo>
                  <a:pt x="6279" y="30576"/>
                </a:lnTo>
                <a:lnTo>
                  <a:pt x="6237" y="30743"/>
                </a:lnTo>
                <a:lnTo>
                  <a:pt x="6237" y="30910"/>
                </a:lnTo>
                <a:lnTo>
                  <a:pt x="6237" y="31077"/>
                </a:lnTo>
                <a:lnTo>
                  <a:pt x="6279" y="31244"/>
                </a:lnTo>
                <a:lnTo>
                  <a:pt x="6341" y="31515"/>
                </a:lnTo>
                <a:lnTo>
                  <a:pt x="6446" y="31744"/>
                </a:lnTo>
                <a:lnTo>
                  <a:pt x="6592" y="31974"/>
                </a:lnTo>
                <a:lnTo>
                  <a:pt x="6758" y="32182"/>
                </a:lnTo>
                <a:lnTo>
                  <a:pt x="6946" y="32349"/>
                </a:lnTo>
                <a:lnTo>
                  <a:pt x="7155" y="32516"/>
                </a:lnTo>
                <a:lnTo>
                  <a:pt x="7384" y="32641"/>
                </a:lnTo>
                <a:lnTo>
                  <a:pt x="7613" y="32745"/>
                </a:lnTo>
                <a:lnTo>
                  <a:pt x="7759" y="32808"/>
                </a:lnTo>
                <a:lnTo>
                  <a:pt x="7926" y="32850"/>
                </a:lnTo>
                <a:lnTo>
                  <a:pt x="8072" y="32891"/>
                </a:lnTo>
                <a:lnTo>
                  <a:pt x="8239" y="32912"/>
                </a:lnTo>
                <a:lnTo>
                  <a:pt x="8406" y="32933"/>
                </a:lnTo>
                <a:lnTo>
                  <a:pt x="8573" y="32933"/>
                </a:lnTo>
                <a:lnTo>
                  <a:pt x="8719" y="32912"/>
                </a:lnTo>
                <a:lnTo>
                  <a:pt x="8886" y="32891"/>
                </a:lnTo>
                <a:lnTo>
                  <a:pt x="9032" y="32850"/>
                </a:lnTo>
                <a:lnTo>
                  <a:pt x="9199" y="32787"/>
                </a:lnTo>
                <a:lnTo>
                  <a:pt x="9345" y="32725"/>
                </a:lnTo>
                <a:lnTo>
                  <a:pt x="9470" y="32641"/>
                </a:lnTo>
                <a:lnTo>
                  <a:pt x="9741" y="32453"/>
                </a:lnTo>
                <a:lnTo>
                  <a:pt x="9970" y="32224"/>
                </a:lnTo>
                <a:lnTo>
                  <a:pt x="10158" y="31974"/>
                </a:lnTo>
                <a:lnTo>
                  <a:pt x="10325" y="31682"/>
                </a:lnTo>
                <a:lnTo>
                  <a:pt x="10450" y="31431"/>
                </a:lnTo>
                <a:lnTo>
                  <a:pt x="10533" y="31160"/>
                </a:lnTo>
                <a:lnTo>
                  <a:pt x="10596" y="30889"/>
                </a:lnTo>
                <a:lnTo>
                  <a:pt x="10638" y="30597"/>
                </a:lnTo>
                <a:lnTo>
                  <a:pt x="10638" y="30326"/>
                </a:lnTo>
                <a:lnTo>
                  <a:pt x="10638" y="30034"/>
                </a:lnTo>
                <a:lnTo>
                  <a:pt x="10575" y="29805"/>
                </a:lnTo>
                <a:lnTo>
                  <a:pt x="10513" y="29596"/>
                </a:lnTo>
                <a:lnTo>
                  <a:pt x="10387" y="29408"/>
                </a:lnTo>
                <a:lnTo>
                  <a:pt x="10262" y="29241"/>
                </a:lnTo>
                <a:lnTo>
                  <a:pt x="12619" y="26697"/>
                </a:lnTo>
                <a:lnTo>
                  <a:pt x="13579" y="25654"/>
                </a:lnTo>
                <a:lnTo>
                  <a:pt x="14142" y="25946"/>
                </a:lnTo>
                <a:lnTo>
                  <a:pt x="14705" y="26217"/>
                </a:lnTo>
                <a:lnTo>
                  <a:pt x="15310" y="26447"/>
                </a:lnTo>
                <a:lnTo>
                  <a:pt x="15915" y="26613"/>
                </a:lnTo>
                <a:lnTo>
                  <a:pt x="15873" y="26905"/>
                </a:lnTo>
                <a:lnTo>
                  <a:pt x="15477" y="30055"/>
                </a:lnTo>
                <a:lnTo>
                  <a:pt x="15289" y="31515"/>
                </a:lnTo>
                <a:lnTo>
                  <a:pt x="15059" y="31557"/>
                </a:lnTo>
                <a:lnTo>
                  <a:pt x="14809" y="31619"/>
                </a:lnTo>
                <a:lnTo>
                  <a:pt x="14580" y="31682"/>
                </a:lnTo>
                <a:lnTo>
                  <a:pt x="14350" y="31786"/>
                </a:lnTo>
                <a:lnTo>
                  <a:pt x="14246" y="31849"/>
                </a:lnTo>
                <a:lnTo>
                  <a:pt x="14121" y="31932"/>
                </a:lnTo>
                <a:lnTo>
                  <a:pt x="13912" y="32141"/>
                </a:lnTo>
                <a:lnTo>
                  <a:pt x="13745" y="32370"/>
                </a:lnTo>
                <a:lnTo>
                  <a:pt x="13620" y="32620"/>
                </a:lnTo>
                <a:lnTo>
                  <a:pt x="13558" y="32766"/>
                </a:lnTo>
                <a:lnTo>
                  <a:pt x="13495" y="32933"/>
                </a:lnTo>
                <a:lnTo>
                  <a:pt x="13412" y="33183"/>
                </a:lnTo>
                <a:lnTo>
                  <a:pt x="13349" y="33455"/>
                </a:lnTo>
                <a:lnTo>
                  <a:pt x="13307" y="33705"/>
                </a:lnTo>
                <a:lnTo>
                  <a:pt x="13287" y="33976"/>
                </a:lnTo>
                <a:lnTo>
                  <a:pt x="13266" y="34143"/>
                </a:lnTo>
                <a:lnTo>
                  <a:pt x="13287" y="34310"/>
                </a:lnTo>
                <a:lnTo>
                  <a:pt x="13307" y="34456"/>
                </a:lnTo>
                <a:lnTo>
                  <a:pt x="13349" y="34623"/>
                </a:lnTo>
                <a:lnTo>
                  <a:pt x="13412" y="34769"/>
                </a:lnTo>
                <a:lnTo>
                  <a:pt x="13474" y="34935"/>
                </a:lnTo>
                <a:lnTo>
                  <a:pt x="13558" y="35061"/>
                </a:lnTo>
                <a:lnTo>
                  <a:pt x="13662" y="35207"/>
                </a:lnTo>
                <a:lnTo>
                  <a:pt x="13850" y="35394"/>
                </a:lnTo>
                <a:lnTo>
                  <a:pt x="14037" y="35582"/>
                </a:lnTo>
                <a:lnTo>
                  <a:pt x="14267" y="35707"/>
                </a:lnTo>
                <a:lnTo>
                  <a:pt x="14517" y="35811"/>
                </a:lnTo>
                <a:lnTo>
                  <a:pt x="14767" y="35895"/>
                </a:lnTo>
                <a:lnTo>
                  <a:pt x="15018" y="35916"/>
                </a:lnTo>
                <a:lnTo>
                  <a:pt x="15289" y="35937"/>
                </a:lnTo>
                <a:lnTo>
                  <a:pt x="15539" y="35916"/>
                </a:lnTo>
                <a:lnTo>
                  <a:pt x="15706" y="35895"/>
                </a:lnTo>
                <a:lnTo>
                  <a:pt x="15852" y="35874"/>
                </a:lnTo>
                <a:lnTo>
                  <a:pt x="16019" y="35832"/>
                </a:lnTo>
                <a:lnTo>
                  <a:pt x="16165" y="35791"/>
                </a:lnTo>
                <a:lnTo>
                  <a:pt x="16332" y="35728"/>
                </a:lnTo>
                <a:lnTo>
                  <a:pt x="16478" y="35645"/>
                </a:lnTo>
                <a:lnTo>
                  <a:pt x="16603" y="35561"/>
                </a:lnTo>
                <a:lnTo>
                  <a:pt x="16728" y="35457"/>
                </a:lnTo>
                <a:lnTo>
                  <a:pt x="16853" y="35353"/>
                </a:lnTo>
                <a:lnTo>
                  <a:pt x="16957" y="35227"/>
                </a:lnTo>
                <a:lnTo>
                  <a:pt x="17062" y="35102"/>
                </a:lnTo>
                <a:lnTo>
                  <a:pt x="17145" y="34977"/>
                </a:lnTo>
                <a:lnTo>
                  <a:pt x="17291" y="34685"/>
                </a:lnTo>
                <a:lnTo>
                  <a:pt x="17395" y="34372"/>
                </a:lnTo>
                <a:lnTo>
                  <a:pt x="17437" y="34059"/>
                </a:lnTo>
                <a:lnTo>
                  <a:pt x="17458" y="33726"/>
                </a:lnTo>
                <a:lnTo>
                  <a:pt x="17458" y="33455"/>
                </a:lnTo>
                <a:lnTo>
                  <a:pt x="17395" y="33163"/>
                </a:lnTo>
                <a:lnTo>
                  <a:pt x="17333" y="32891"/>
                </a:lnTo>
                <a:lnTo>
                  <a:pt x="17229" y="32620"/>
                </a:lnTo>
                <a:lnTo>
                  <a:pt x="17103" y="32370"/>
                </a:lnTo>
                <a:lnTo>
                  <a:pt x="16978" y="32120"/>
                </a:lnTo>
                <a:lnTo>
                  <a:pt x="16832" y="31953"/>
                </a:lnTo>
                <a:lnTo>
                  <a:pt x="16665" y="31807"/>
                </a:lnTo>
                <a:lnTo>
                  <a:pt x="16478" y="31682"/>
                </a:lnTo>
                <a:lnTo>
                  <a:pt x="16269" y="31598"/>
                </a:lnTo>
                <a:lnTo>
                  <a:pt x="17187" y="28240"/>
                </a:lnTo>
                <a:lnTo>
                  <a:pt x="17562" y="26905"/>
                </a:lnTo>
                <a:lnTo>
                  <a:pt x="17938" y="26926"/>
                </a:lnTo>
                <a:lnTo>
                  <a:pt x="18292" y="26926"/>
                </a:lnTo>
                <a:lnTo>
                  <a:pt x="18751" y="26905"/>
                </a:lnTo>
                <a:lnTo>
                  <a:pt x="19231" y="26885"/>
                </a:lnTo>
                <a:lnTo>
                  <a:pt x="19669" y="26822"/>
                </a:lnTo>
                <a:lnTo>
                  <a:pt x="20128" y="26739"/>
                </a:lnTo>
                <a:lnTo>
                  <a:pt x="20190" y="26926"/>
                </a:lnTo>
                <a:lnTo>
                  <a:pt x="21296" y="29909"/>
                </a:lnTo>
                <a:lnTo>
                  <a:pt x="21796" y="31306"/>
                </a:lnTo>
                <a:lnTo>
                  <a:pt x="21588" y="31431"/>
                </a:lnTo>
                <a:lnTo>
                  <a:pt x="21400" y="31598"/>
                </a:lnTo>
                <a:lnTo>
                  <a:pt x="21233" y="31765"/>
                </a:lnTo>
                <a:lnTo>
                  <a:pt x="21087" y="31953"/>
                </a:lnTo>
                <a:lnTo>
                  <a:pt x="21004" y="32078"/>
                </a:lnTo>
                <a:lnTo>
                  <a:pt x="20941" y="32203"/>
                </a:lnTo>
                <a:lnTo>
                  <a:pt x="20858" y="32474"/>
                </a:lnTo>
                <a:lnTo>
                  <a:pt x="20816" y="32766"/>
                </a:lnTo>
                <a:lnTo>
                  <a:pt x="20795" y="33037"/>
                </a:lnTo>
                <a:lnTo>
                  <a:pt x="20816" y="33204"/>
                </a:lnTo>
                <a:lnTo>
                  <a:pt x="20858" y="33371"/>
                </a:lnTo>
                <a:lnTo>
                  <a:pt x="20899" y="33642"/>
                </a:lnTo>
                <a:lnTo>
                  <a:pt x="20962" y="33893"/>
                </a:lnTo>
                <a:lnTo>
                  <a:pt x="21024" y="34164"/>
                </a:lnTo>
                <a:lnTo>
                  <a:pt x="21129" y="34393"/>
                </a:lnTo>
                <a:lnTo>
                  <a:pt x="21191" y="34539"/>
                </a:lnTo>
                <a:lnTo>
                  <a:pt x="21296" y="34685"/>
                </a:lnTo>
                <a:lnTo>
                  <a:pt x="21379" y="34831"/>
                </a:lnTo>
                <a:lnTo>
                  <a:pt x="21483" y="34935"/>
                </a:lnTo>
                <a:lnTo>
                  <a:pt x="21608" y="35061"/>
                </a:lnTo>
                <a:lnTo>
                  <a:pt x="21734" y="35165"/>
                </a:lnTo>
                <a:lnTo>
                  <a:pt x="21880" y="35248"/>
                </a:lnTo>
                <a:lnTo>
                  <a:pt x="22026" y="35311"/>
                </a:lnTo>
                <a:lnTo>
                  <a:pt x="22297" y="35415"/>
                </a:lnTo>
                <a:lnTo>
                  <a:pt x="22547" y="35457"/>
                </a:lnTo>
                <a:lnTo>
                  <a:pt x="22818" y="35478"/>
                </a:lnTo>
                <a:lnTo>
                  <a:pt x="23068" y="35457"/>
                </a:lnTo>
                <a:lnTo>
                  <a:pt x="23319" y="35415"/>
                </a:lnTo>
                <a:lnTo>
                  <a:pt x="23569" y="35332"/>
                </a:lnTo>
                <a:lnTo>
                  <a:pt x="23819" y="35227"/>
                </a:lnTo>
                <a:lnTo>
                  <a:pt x="24028" y="35081"/>
                </a:lnTo>
                <a:lnTo>
                  <a:pt x="24174" y="34998"/>
                </a:lnTo>
                <a:lnTo>
                  <a:pt x="24299" y="34894"/>
                </a:lnTo>
                <a:lnTo>
                  <a:pt x="24424" y="34789"/>
                </a:lnTo>
                <a:lnTo>
                  <a:pt x="24528" y="34685"/>
                </a:lnTo>
                <a:lnTo>
                  <a:pt x="24633" y="34560"/>
                </a:lnTo>
                <a:lnTo>
                  <a:pt x="24737" y="34414"/>
                </a:lnTo>
                <a:lnTo>
                  <a:pt x="24820" y="34268"/>
                </a:lnTo>
                <a:lnTo>
                  <a:pt x="24883" y="34122"/>
                </a:lnTo>
                <a:lnTo>
                  <a:pt x="24925" y="33976"/>
                </a:lnTo>
                <a:lnTo>
                  <a:pt x="24966" y="33830"/>
                </a:lnTo>
                <a:lnTo>
                  <a:pt x="25008" y="33663"/>
                </a:lnTo>
                <a:lnTo>
                  <a:pt x="25008" y="33517"/>
                </a:lnTo>
                <a:lnTo>
                  <a:pt x="25008" y="33183"/>
                </a:lnTo>
                <a:lnTo>
                  <a:pt x="24966" y="32871"/>
                </a:lnTo>
                <a:lnTo>
                  <a:pt x="24862" y="32558"/>
                </a:lnTo>
                <a:lnTo>
                  <a:pt x="24737" y="32245"/>
                </a:lnTo>
                <a:lnTo>
                  <a:pt x="24591" y="32015"/>
                </a:lnTo>
                <a:lnTo>
                  <a:pt x="24424" y="31786"/>
                </a:lnTo>
                <a:lnTo>
                  <a:pt x="24236" y="31577"/>
                </a:lnTo>
                <a:lnTo>
                  <a:pt x="24007" y="31390"/>
                </a:lnTo>
                <a:lnTo>
                  <a:pt x="23798" y="31202"/>
                </a:lnTo>
                <a:lnTo>
                  <a:pt x="23569" y="31056"/>
                </a:lnTo>
                <a:lnTo>
                  <a:pt x="23340" y="30973"/>
                </a:lnTo>
                <a:lnTo>
                  <a:pt x="23131" y="30910"/>
                </a:lnTo>
                <a:lnTo>
                  <a:pt x="22902" y="30889"/>
                </a:lnTo>
                <a:lnTo>
                  <a:pt x="22693" y="30910"/>
                </a:lnTo>
                <a:lnTo>
                  <a:pt x="21963" y="27510"/>
                </a:lnTo>
                <a:lnTo>
                  <a:pt x="21713" y="26280"/>
                </a:lnTo>
                <a:lnTo>
                  <a:pt x="22318" y="26009"/>
                </a:lnTo>
                <a:lnTo>
                  <a:pt x="22922" y="25717"/>
                </a:lnTo>
                <a:lnTo>
                  <a:pt x="23486" y="25362"/>
                </a:lnTo>
                <a:lnTo>
                  <a:pt x="24028" y="24966"/>
                </a:lnTo>
                <a:lnTo>
                  <a:pt x="26364" y="27114"/>
                </a:lnTo>
                <a:lnTo>
                  <a:pt x="27469" y="28094"/>
                </a:lnTo>
                <a:lnTo>
                  <a:pt x="27344" y="28324"/>
                </a:lnTo>
                <a:lnTo>
                  <a:pt x="27240" y="28553"/>
                </a:lnTo>
                <a:lnTo>
                  <a:pt x="27177" y="28783"/>
                </a:lnTo>
                <a:lnTo>
                  <a:pt x="27136" y="29012"/>
                </a:lnTo>
                <a:lnTo>
                  <a:pt x="27115" y="29158"/>
                </a:lnTo>
                <a:lnTo>
                  <a:pt x="27115" y="29304"/>
                </a:lnTo>
                <a:lnTo>
                  <a:pt x="27156" y="29575"/>
                </a:lnTo>
                <a:lnTo>
                  <a:pt x="27261" y="29846"/>
                </a:lnTo>
                <a:lnTo>
                  <a:pt x="27386" y="30097"/>
                </a:lnTo>
                <a:lnTo>
                  <a:pt x="27469" y="30243"/>
                </a:lnTo>
                <a:lnTo>
                  <a:pt x="27574" y="30389"/>
                </a:lnTo>
                <a:lnTo>
                  <a:pt x="27740" y="30597"/>
                </a:lnTo>
                <a:lnTo>
                  <a:pt x="27907" y="30806"/>
                </a:lnTo>
                <a:lnTo>
                  <a:pt x="28095" y="30993"/>
                </a:lnTo>
                <a:lnTo>
                  <a:pt x="28304" y="31160"/>
                </a:lnTo>
                <a:lnTo>
                  <a:pt x="28429" y="31265"/>
                </a:lnTo>
                <a:lnTo>
                  <a:pt x="28575" y="31348"/>
                </a:lnTo>
                <a:lnTo>
                  <a:pt x="28721" y="31411"/>
                </a:lnTo>
                <a:lnTo>
                  <a:pt x="28867" y="31473"/>
                </a:lnTo>
                <a:lnTo>
                  <a:pt x="29034" y="31515"/>
                </a:lnTo>
                <a:lnTo>
                  <a:pt x="29180" y="31557"/>
                </a:lnTo>
                <a:lnTo>
                  <a:pt x="29513" y="31557"/>
                </a:lnTo>
                <a:lnTo>
                  <a:pt x="29784" y="31536"/>
                </a:lnTo>
                <a:lnTo>
                  <a:pt x="30056" y="31452"/>
                </a:lnTo>
                <a:lnTo>
                  <a:pt x="30285" y="31348"/>
                </a:lnTo>
                <a:lnTo>
                  <a:pt x="30514" y="31223"/>
                </a:lnTo>
                <a:lnTo>
                  <a:pt x="30723" y="31056"/>
                </a:lnTo>
                <a:lnTo>
                  <a:pt x="30890" y="30868"/>
                </a:lnTo>
                <a:lnTo>
                  <a:pt x="31057" y="30660"/>
                </a:lnTo>
                <a:lnTo>
                  <a:pt x="31182" y="30430"/>
                </a:lnTo>
                <a:lnTo>
                  <a:pt x="31265" y="30284"/>
                </a:lnTo>
                <a:lnTo>
                  <a:pt x="31349" y="30138"/>
                </a:lnTo>
                <a:lnTo>
                  <a:pt x="31411" y="29992"/>
                </a:lnTo>
                <a:lnTo>
                  <a:pt x="31453" y="29846"/>
                </a:lnTo>
                <a:lnTo>
                  <a:pt x="31474" y="29679"/>
                </a:lnTo>
                <a:lnTo>
                  <a:pt x="31495" y="29513"/>
                </a:lnTo>
                <a:lnTo>
                  <a:pt x="31515" y="29346"/>
                </a:lnTo>
                <a:lnTo>
                  <a:pt x="31495" y="29200"/>
                </a:lnTo>
                <a:lnTo>
                  <a:pt x="31474" y="29033"/>
                </a:lnTo>
                <a:lnTo>
                  <a:pt x="31453" y="28887"/>
                </a:lnTo>
                <a:lnTo>
                  <a:pt x="31390" y="28720"/>
                </a:lnTo>
                <a:lnTo>
                  <a:pt x="31328" y="28574"/>
                </a:lnTo>
                <a:lnTo>
                  <a:pt x="31182" y="28303"/>
                </a:lnTo>
                <a:lnTo>
                  <a:pt x="30994" y="28032"/>
                </a:lnTo>
                <a:lnTo>
                  <a:pt x="30765" y="27802"/>
                </a:lnTo>
                <a:lnTo>
                  <a:pt x="30514" y="27594"/>
                </a:lnTo>
                <a:lnTo>
                  <a:pt x="30264" y="27448"/>
                </a:lnTo>
                <a:lnTo>
                  <a:pt x="30014" y="27323"/>
                </a:lnTo>
                <a:lnTo>
                  <a:pt x="29743" y="27218"/>
                </a:lnTo>
                <a:lnTo>
                  <a:pt x="29472" y="27156"/>
                </a:lnTo>
                <a:lnTo>
                  <a:pt x="29200" y="27093"/>
                </a:lnTo>
                <a:lnTo>
                  <a:pt x="28908" y="27072"/>
                </a:lnTo>
                <a:lnTo>
                  <a:pt x="28679" y="27093"/>
                </a:lnTo>
                <a:lnTo>
                  <a:pt x="28470" y="27156"/>
                </a:lnTo>
                <a:lnTo>
                  <a:pt x="28262" y="27239"/>
                </a:lnTo>
                <a:lnTo>
                  <a:pt x="28074" y="27343"/>
                </a:lnTo>
                <a:lnTo>
                  <a:pt x="25863" y="24653"/>
                </a:lnTo>
                <a:lnTo>
                  <a:pt x="25217" y="23860"/>
                </a:lnTo>
                <a:lnTo>
                  <a:pt x="25446" y="23610"/>
                </a:lnTo>
                <a:lnTo>
                  <a:pt x="25676" y="23339"/>
                </a:lnTo>
                <a:lnTo>
                  <a:pt x="25884" y="23047"/>
                </a:lnTo>
                <a:lnTo>
                  <a:pt x="26072" y="22755"/>
                </a:lnTo>
                <a:lnTo>
                  <a:pt x="26280" y="22463"/>
                </a:lnTo>
                <a:lnTo>
                  <a:pt x="26447" y="22150"/>
                </a:lnTo>
                <a:lnTo>
                  <a:pt x="26614" y="21837"/>
                </a:lnTo>
                <a:lnTo>
                  <a:pt x="26781" y="21524"/>
                </a:lnTo>
                <a:lnTo>
                  <a:pt x="29597" y="22275"/>
                </a:lnTo>
                <a:lnTo>
                  <a:pt x="31015" y="22651"/>
                </a:lnTo>
                <a:lnTo>
                  <a:pt x="31015" y="22901"/>
                </a:lnTo>
                <a:lnTo>
                  <a:pt x="31036" y="23151"/>
                </a:lnTo>
                <a:lnTo>
                  <a:pt x="31077" y="23402"/>
                </a:lnTo>
                <a:lnTo>
                  <a:pt x="31140" y="23631"/>
                </a:lnTo>
                <a:lnTo>
                  <a:pt x="31203" y="23756"/>
                </a:lnTo>
                <a:lnTo>
                  <a:pt x="31265" y="23881"/>
                </a:lnTo>
                <a:lnTo>
                  <a:pt x="31432" y="24111"/>
                </a:lnTo>
                <a:lnTo>
                  <a:pt x="31641" y="24298"/>
                </a:lnTo>
                <a:lnTo>
                  <a:pt x="31870" y="24465"/>
                </a:lnTo>
                <a:lnTo>
                  <a:pt x="32016" y="24549"/>
                </a:lnTo>
                <a:lnTo>
                  <a:pt x="32183" y="24632"/>
                </a:lnTo>
                <a:lnTo>
                  <a:pt x="32412" y="24757"/>
                </a:lnTo>
                <a:lnTo>
                  <a:pt x="32663" y="24841"/>
                </a:lnTo>
                <a:lnTo>
                  <a:pt x="32913" y="24924"/>
                </a:lnTo>
                <a:lnTo>
                  <a:pt x="33163" y="24987"/>
                </a:lnTo>
                <a:lnTo>
                  <a:pt x="33330" y="25008"/>
                </a:lnTo>
                <a:lnTo>
                  <a:pt x="33497" y="25028"/>
                </a:lnTo>
                <a:lnTo>
                  <a:pt x="33664" y="25028"/>
                </a:lnTo>
                <a:lnTo>
                  <a:pt x="33831" y="25008"/>
                </a:lnTo>
                <a:lnTo>
                  <a:pt x="33977" y="24966"/>
                </a:lnTo>
                <a:lnTo>
                  <a:pt x="34143" y="24924"/>
                </a:lnTo>
                <a:lnTo>
                  <a:pt x="34289" y="24862"/>
                </a:lnTo>
                <a:lnTo>
                  <a:pt x="34435" y="24778"/>
                </a:lnTo>
                <a:lnTo>
                  <a:pt x="34665" y="24632"/>
                </a:lnTo>
                <a:lnTo>
                  <a:pt x="34853" y="24444"/>
                </a:lnTo>
                <a:lnTo>
                  <a:pt x="35019" y="24236"/>
                </a:lnTo>
                <a:lnTo>
                  <a:pt x="35165" y="24006"/>
                </a:lnTo>
                <a:lnTo>
                  <a:pt x="35270" y="23777"/>
                </a:lnTo>
                <a:lnTo>
                  <a:pt x="35332" y="23527"/>
                </a:lnTo>
                <a:lnTo>
                  <a:pt x="35374" y="23276"/>
                </a:lnTo>
                <a:lnTo>
                  <a:pt x="35395" y="23005"/>
                </a:lnTo>
                <a:lnTo>
                  <a:pt x="35416" y="22838"/>
                </a:lnTo>
                <a:lnTo>
                  <a:pt x="35395" y="22692"/>
                </a:lnTo>
                <a:lnTo>
                  <a:pt x="35395" y="22526"/>
                </a:lnTo>
                <a:lnTo>
                  <a:pt x="35353" y="22359"/>
                </a:lnTo>
                <a:lnTo>
                  <a:pt x="35311" y="22213"/>
                </a:lnTo>
                <a:lnTo>
                  <a:pt x="35249" y="22046"/>
                </a:lnTo>
                <a:lnTo>
                  <a:pt x="35186" y="21900"/>
                </a:lnTo>
                <a:lnTo>
                  <a:pt x="35103" y="21775"/>
                </a:lnTo>
                <a:lnTo>
                  <a:pt x="35019" y="21629"/>
                </a:lnTo>
                <a:lnTo>
                  <a:pt x="34915" y="21504"/>
                </a:lnTo>
                <a:lnTo>
                  <a:pt x="34790" y="21399"/>
                </a:lnTo>
                <a:lnTo>
                  <a:pt x="34686" y="21295"/>
                </a:lnTo>
                <a:lnTo>
                  <a:pt x="34415" y="21107"/>
                </a:lnTo>
                <a:lnTo>
                  <a:pt x="34123" y="20961"/>
                </a:lnTo>
                <a:lnTo>
                  <a:pt x="33810" y="20878"/>
                </a:lnTo>
                <a:lnTo>
                  <a:pt x="33497" y="20794"/>
                </a:lnTo>
                <a:lnTo>
                  <a:pt x="33205" y="20774"/>
                </a:lnTo>
                <a:lnTo>
                  <a:pt x="32913" y="20794"/>
                </a:lnTo>
                <a:lnTo>
                  <a:pt x="32642" y="20836"/>
                </a:lnTo>
                <a:lnTo>
                  <a:pt x="32350" y="20899"/>
                </a:lnTo>
                <a:lnTo>
                  <a:pt x="32099" y="20982"/>
                </a:lnTo>
                <a:lnTo>
                  <a:pt x="31828" y="21086"/>
                </a:lnTo>
                <a:lnTo>
                  <a:pt x="31641" y="21212"/>
                </a:lnTo>
                <a:lnTo>
                  <a:pt x="31474" y="21358"/>
                </a:lnTo>
                <a:lnTo>
                  <a:pt x="31328" y="21524"/>
                </a:lnTo>
                <a:lnTo>
                  <a:pt x="31223" y="21712"/>
                </a:lnTo>
                <a:lnTo>
                  <a:pt x="28012" y="20336"/>
                </a:lnTo>
                <a:lnTo>
                  <a:pt x="27323" y="20044"/>
                </a:lnTo>
                <a:lnTo>
                  <a:pt x="27469" y="19439"/>
                </a:lnTo>
                <a:lnTo>
                  <a:pt x="27574" y="18834"/>
                </a:lnTo>
                <a:lnTo>
                  <a:pt x="27636" y="18208"/>
                </a:lnTo>
                <a:lnTo>
                  <a:pt x="27657" y="17562"/>
                </a:lnTo>
                <a:lnTo>
                  <a:pt x="27636" y="17082"/>
                </a:lnTo>
                <a:lnTo>
                  <a:pt x="30222" y="16498"/>
                </a:lnTo>
                <a:lnTo>
                  <a:pt x="31661" y="16185"/>
                </a:lnTo>
                <a:lnTo>
                  <a:pt x="31766" y="16414"/>
                </a:lnTo>
                <a:lnTo>
                  <a:pt x="31912" y="16623"/>
                </a:lnTo>
                <a:lnTo>
                  <a:pt x="32058" y="16811"/>
                </a:lnTo>
                <a:lnTo>
                  <a:pt x="32225" y="16978"/>
                </a:lnTo>
                <a:lnTo>
                  <a:pt x="32329" y="17082"/>
                </a:lnTo>
                <a:lnTo>
                  <a:pt x="32454" y="17144"/>
                </a:lnTo>
                <a:lnTo>
                  <a:pt x="32704" y="17270"/>
                </a:lnTo>
                <a:lnTo>
                  <a:pt x="32975" y="17374"/>
                </a:lnTo>
                <a:lnTo>
                  <a:pt x="33247" y="17416"/>
                </a:lnTo>
                <a:lnTo>
                  <a:pt x="33434" y="17416"/>
                </a:lnTo>
                <a:lnTo>
                  <a:pt x="33601" y="17395"/>
                </a:lnTo>
                <a:lnTo>
                  <a:pt x="33872" y="17395"/>
                </a:lnTo>
                <a:lnTo>
                  <a:pt x="34123" y="17374"/>
                </a:lnTo>
                <a:lnTo>
                  <a:pt x="34394" y="17332"/>
                </a:lnTo>
                <a:lnTo>
                  <a:pt x="34644" y="17270"/>
                </a:lnTo>
                <a:lnTo>
                  <a:pt x="34811" y="17207"/>
                </a:lnTo>
                <a:lnTo>
                  <a:pt x="34957" y="17144"/>
                </a:lnTo>
                <a:lnTo>
                  <a:pt x="35103" y="17061"/>
                </a:lnTo>
                <a:lnTo>
                  <a:pt x="35228" y="16978"/>
                </a:lnTo>
                <a:lnTo>
                  <a:pt x="35353" y="16873"/>
                </a:lnTo>
                <a:lnTo>
                  <a:pt x="35478" y="16769"/>
                </a:lnTo>
                <a:lnTo>
                  <a:pt x="35583" y="16623"/>
                </a:lnTo>
                <a:lnTo>
                  <a:pt x="35687" y="16498"/>
                </a:lnTo>
                <a:lnTo>
                  <a:pt x="35812" y="16248"/>
                </a:lnTo>
                <a:lnTo>
                  <a:pt x="35895" y="15997"/>
                </a:lnTo>
                <a:lnTo>
                  <a:pt x="35937" y="15747"/>
                </a:lnTo>
                <a:lnTo>
                  <a:pt x="35958" y="15476"/>
                </a:lnTo>
                <a:lnTo>
                  <a:pt x="35937" y="15226"/>
                </a:lnTo>
                <a:lnTo>
                  <a:pt x="35895" y="14975"/>
                </a:lnTo>
                <a:lnTo>
                  <a:pt x="35812" y="14725"/>
                </a:lnTo>
                <a:lnTo>
                  <a:pt x="35708" y="14475"/>
                </a:lnTo>
                <a:lnTo>
                  <a:pt x="35645" y="14329"/>
                </a:lnTo>
                <a:lnTo>
                  <a:pt x="35562" y="14183"/>
                </a:lnTo>
                <a:lnTo>
                  <a:pt x="35478" y="14058"/>
                </a:lnTo>
                <a:lnTo>
                  <a:pt x="35395" y="13932"/>
                </a:lnTo>
                <a:lnTo>
                  <a:pt x="35270" y="13807"/>
                </a:lnTo>
                <a:lnTo>
                  <a:pt x="35145" y="13703"/>
                </a:lnTo>
                <a:lnTo>
                  <a:pt x="35019" y="13599"/>
                </a:lnTo>
                <a:lnTo>
                  <a:pt x="34873" y="13515"/>
                </a:lnTo>
                <a:lnTo>
                  <a:pt x="34727" y="13432"/>
                </a:lnTo>
                <a:lnTo>
                  <a:pt x="34581" y="13369"/>
                </a:lnTo>
                <a:lnTo>
                  <a:pt x="34435" y="13328"/>
                </a:lnTo>
                <a:lnTo>
                  <a:pt x="34289" y="13286"/>
                </a:lnTo>
                <a:lnTo>
                  <a:pt x="33977" y="13244"/>
                </a:lnTo>
                <a:lnTo>
                  <a:pt x="33643" y="13265"/>
                </a:lnTo>
                <a:lnTo>
                  <a:pt x="33330" y="13307"/>
                </a:lnTo>
                <a:lnTo>
                  <a:pt x="32996" y="13411"/>
                </a:lnTo>
                <a:lnTo>
                  <a:pt x="32746" y="13515"/>
                </a:lnTo>
                <a:lnTo>
                  <a:pt x="32496" y="13661"/>
                </a:lnTo>
                <a:lnTo>
                  <a:pt x="32266" y="13807"/>
                </a:lnTo>
                <a:lnTo>
                  <a:pt x="32037" y="13995"/>
                </a:lnTo>
                <a:lnTo>
                  <a:pt x="31849" y="14204"/>
                </a:lnTo>
                <a:lnTo>
                  <a:pt x="31661" y="14412"/>
                </a:lnTo>
                <a:lnTo>
                  <a:pt x="31536" y="14600"/>
                </a:lnTo>
                <a:lnTo>
                  <a:pt x="31453" y="14808"/>
                </a:lnTo>
                <a:lnTo>
                  <a:pt x="31411" y="15038"/>
                </a:lnTo>
                <a:lnTo>
                  <a:pt x="31411" y="15246"/>
                </a:lnTo>
                <a:lnTo>
                  <a:pt x="27928" y="15518"/>
                </a:lnTo>
                <a:lnTo>
                  <a:pt x="27428" y="15538"/>
                </a:lnTo>
                <a:lnTo>
                  <a:pt x="27344" y="15163"/>
                </a:lnTo>
                <a:lnTo>
                  <a:pt x="27219" y="14788"/>
                </a:lnTo>
                <a:lnTo>
                  <a:pt x="27094" y="14412"/>
                </a:lnTo>
                <a:lnTo>
                  <a:pt x="26969" y="14037"/>
                </a:lnTo>
                <a:lnTo>
                  <a:pt x="26802" y="13682"/>
                </a:lnTo>
                <a:lnTo>
                  <a:pt x="26635" y="13328"/>
                </a:lnTo>
                <a:lnTo>
                  <a:pt x="26447" y="12994"/>
                </a:lnTo>
                <a:lnTo>
                  <a:pt x="26260" y="12660"/>
                </a:lnTo>
                <a:lnTo>
                  <a:pt x="28116" y="11096"/>
                </a:lnTo>
                <a:lnTo>
                  <a:pt x="29263" y="10157"/>
                </a:lnTo>
                <a:lnTo>
                  <a:pt x="29451" y="10282"/>
                </a:lnTo>
                <a:lnTo>
                  <a:pt x="29659" y="10408"/>
                </a:lnTo>
                <a:lnTo>
                  <a:pt x="29889" y="10512"/>
                </a:lnTo>
                <a:lnTo>
                  <a:pt x="30118" y="10595"/>
                </a:lnTo>
                <a:lnTo>
                  <a:pt x="30264" y="10616"/>
                </a:lnTo>
                <a:lnTo>
                  <a:pt x="30410" y="10637"/>
                </a:lnTo>
                <a:lnTo>
                  <a:pt x="30681" y="10637"/>
                </a:lnTo>
                <a:lnTo>
                  <a:pt x="30952" y="10595"/>
                </a:lnTo>
                <a:lnTo>
                  <a:pt x="31223" y="10491"/>
                </a:lnTo>
                <a:lnTo>
                  <a:pt x="31390" y="10428"/>
                </a:lnTo>
                <a:lnTo>
                  <a:pt x="31536" y="10324"/>
                </a:lnTo>
                <a:lnTo>
                  <a:pt x="31766" y="10199"/>
                </a:lnTo>
                <a:lnTo>
                  <a:pt x="31995" y="10053"/>
                </a:lnTo>
                <a:lnTo>
                  <a:pt x="32204" y="9907"/>
                </a:lnTo>
                <a:lnTo>
                  <a:pt x="32391" y="9740"/>
                </a:lnTo>
                <a:lnTo>
                  <a:pt x="32517" y="9615"/>
                </a:lnTo>
                <a:lnTo>
                  <a:pt x="32621" y="9490"/>
                </a:lnTo>
                <a:lnTo>
                  <a:pt x="32704" y="9344"/>
                </a:lnTo>
                <a:lnTo>
                  <a:pt x="32788" y="9198"/>
                </a:lnTo>
                <a:lnTo>
                  <a:pt x="32850" y="9052"/>
                </a:lnTo>
                <a:lnTo>
                  <a:pt x="32913" y="8906"/>
                </a:lnTo>
                <a:lnTo>
                  <a:pt x="32934" y="8739"/>
                </a:lnTo>
                <a:lnTo>
                  <a:pt x="32955" y="8572"/>
                </a:lnTo>
                <a:lnTo>
                  <a:pt x="32955" y="8301"/>
                </a:lnTo>
                <a:lnTo>
                  <a:pt x="32934" y="8030"/>
                </a:lnTo>
                <a:lnTo>
                  <a:pt x="32850" y="7780"/>
                </a:lnTo>
                <a:lnTo>
                  <a:pt x="32746" y="7550"/>
                </a:lnTo>
                <a:lnTo>
                  <a:pt x="32621" y="7321"/>
                </a:lnTo>
                <a:lnTo>
                  <a:pt x="32454" y="7112"/>
                </a:lnTo>
                <a:lnTo>
                  <a:pt x="32266" y="6925"/>
                </a:lnTo>
                <a:lnTo>
                  <a:pt x="32058" y="6758"/>
                </a:lnTo>
                <a:lnTo>
                  <a:pt x="31933" y="6653"/>
                </a:lnTo>
                <a:lnTo>
                  <a:pt x="31807" y="6570"/>
                </a:lnTo>
                <a:lnTo>
                  <a:pt x="31661" y="6487"/>
                </a:lnTo>
                <a:lnTo>
                  <a:pt x="31515" y="6424"/>
                </a:lnTo>
                <a:lnTo>
                  <a:pt x="31369" y="6361"/>
                </a:lnTo>
                <a:lnTo>
                  <a:pt x="31203" y="6320"/>
                </a:lnTo>
                <a:lnTo>
                  <a:pt x="31036" y="6299"/>
                </a:lnTo>
                <a:lnTo>
                  <a:pt x="30556" y="6299"/>
                </a:lnTo>
                <a:lnTo>
                  <a:pt x="30410" y="6320"/>
                </a:lnTo>
                <a:lnTo>
                  <a:pt x="30243" y="6361"/>
                </a:lnTo>
                <a:lnTo>
                  <a:pt x="29951" y="6487"/>
                </a:lnTo>
                <a:lnTo>
                  <a:pt x="29659" y="6633"/>
                </a:lnTo>
                <a:lnTo>
                  <a:pt x="29409" y="6820"/>
                </a:lnTo>
                <a:lnTo>
                  <a:pt x="29159" y="7050"/>
                </a:lnTo>
                <a:lnTo>
                  <a:pt x="28992" y="7279"/>
                </a:lnTo>
                <a:lnTo>
                  <a:pt x="28825" y="7509"/>
                </a:lnTo>
                <a:lnTo>
                  <a:pt x="28700" y="7759"/>
                </a:lnTo>
                <a:lnTo>
                  <a:pt x="28596" y="8030"/>
                </a:lnTo>
                <a:lnTo>
                  <a:pt x="28491" y="8301"/>
                </a:lnTo>
                <a:lnTo>
                  <a:pt x="28450" y="8572"/>
                </a:lnTo>
                <a:lnTo>
                  <a:pt x="28429" y="8802"/>
                </a:lnTo>
                <a:lnTo>
                  <a:pt x="28450" y="9031"/>
                </a:lnTo>
                <a:lnTo>
                  <a:pt x="28512" y="9240"/>
                </a:lnTo>
                <a:lnTo>
                  <a:pt x="28596" y="9427"/>
                </a:lnTo>
                <a:lnTo>
                  <a:pt x="25634" y="11263"/>
                </a:lnTo>
                <a:lnTo>
                  <a:pt x="25363" y="11430"/>
                </a:lnTo>
                <a:lnTo>
                  <a:pt x="25092" y="11138"/>
                </a:lnTo>
                <a:lnTo>
                  <a:pt x="24800" y="10846"/>
                </a:lnTo>
                <a:lnTo>
                  <a:pt x="24508" y="10574"/>
                </a:lnTo>
                <a:lnTo>
                  <a:pt x="24195" y="10324"/>
                </a:lnTo>
                <a:lnTo>
                  <a:pt x="23882" y="10074"/>
                </a:lnTo>
                <a:lnTo>
                  <a:pt x="23548" y="9824"/>
                </a:lnTo>
                <a:lnTo>
                  <a:pt x="23214" y="9615"/>
                </a:lnTo>
                <a:lnTo>
                  <a:pt x="22881" y="9406"/>
                </a:lnTo>
                <a:lnTo>
                  <a:pt x="23778" y="7258"/>
                </a:lnTo>
                <a:lnTo>
                  <a:pt x="24341" y="5903"/>
                </a:lnTo>
                <a:lnTo>
                  <a:pt x="24591" y="5923"/>
                </a:lnTo>
                <a:lnTo>
                  <a:pt x="24820" y="5944"/>
                </a:lnTo>
                <a:lnTo>
                  <a:pt x="25071" y="5923"/>
                </a:lnTo>
                <a:lnTo>
                  <a:pt x="25321" y="5882"/>
                </a:lnTo>
                <a:lnTo>
                  <a:pt x="25446" y="5861"/>
                </a:lnTo>
                <a:lnTo>
                  <a:pt x="25571" y="5798"/>
                </a:lnTo>
                <a:lnTo>
                  <a:pt x="25822" y="5673"/>
                </a:lnTo>
                <a:lnTo>
                  <a:pt x="26051" y="5506"/>
                </a:lnTo>
                <a:lnTo>
                  <a:pt x="26260" y="5298"/>
                </a:lnTo>
                <a:lnTo>
                  <a:pt x="26364" y="5152"/>
                </a:lnTo>
                <a:lnTo>
                  <a:pt x="26447" y="5006"/>
                </a:lnTo>
                <a:lnTo>
                  <a:pt x="26593" y="4797"/>
                </a:lnTo>
                <a:lnTo>
                  <a:pt x="26718" y="4568"/>
                </a:lnTo>
                <a:lnTo>
                  <a:pt x="26844" y="4317"/>
                </a:lnTo>
                <a:lnTo>
                  <a:pt x="26927" y="4067"/>
                </a:lnTo>
                <a:lnTo>
                  <a:pt x="26990" y="3921"/>
                </a:lnTo>
                <a:lnTo>
                  <a:pt x="27010" y="3754"/>
                </a:lnTo>
                <a:lnTo>
                  <a:pt x="27031" y="3587"/>
                </a:lnTo>
                <a:lnTo>
                  <a:pt x="27031" y="3421"/>
                </a:lnTo>
                <a:lnTo>
                  <a:pt x="27031" y="3254"/>
                </a:lnTo>
                <a:lnTo>
                  <a:pt x="27010" y="3108"/>
                </a:lnTo>
                <a:lnTo>
                  <a:pt x="26969" y="2941"/>
                </a:lnTo>
                <a:lnTo>
                  <a:pt x="26906" y="2774"/>
                </a:lnTo>
                <a:lnTo>
                  <a:pt x="26781" y="2545"/>
                </a:lnTo>
                <a:lnTo>
                  <a:pt x="26614" y="2315"/>
                </a:lnTo>
                <a:lnTo>
                  <a:pt x="26447" y="2127"/>
                </a:lnTo>
                <a:lnTo>
                  <a:pt x="26239" y="1961"/>
                </a:lnTo>
                <a:lnTo>
                  <a:pt x="26009" y="1835"/>
                </a:lnTo>
                <a:lnTo>
                  <a:pt x="25780" y="1731"/>
                </a:lnTo>
                <a:lnTo>
                  <a:pt x="25530" y="1648"/>
                </a:lnTo>
                <a:lnTo>
                  <a:pt x="25258" y="1606"/>
                </a:lnTo>
                <a:lnTo>
                  <a:pt x="25112" y="1564"/>
                </a:lnTo>
                <a:lnTo>
                  <a:pt x="24946" y="1543"/>
                </a:lnTo>
                <a:lnTo>
                  <a:pt x="24633" y="1543"/>
                </a:lnTo>
                <a:lnTo>
                  <a:pt x="24466" y="1564"/>
                </a:lnTo>
                <a:lnTo>
                  <a:pt x="24299" y="1606"/>
                </a:lnTo>
                <a:lnTo>
                  <a:pt x="24153" y="1648"/>
                </a:lnTo>
                <a:lnTo>
                  <a:pt x="24007" y="1710"/>
                </a:lnTo>
                <a:lnTo>
                  <a:pt x="23861" y="1794"/>
                </a:lnTo>
                <a:lnTo>
                  <a:pt x="23736" y="1877"/>
                </a:lnTo>
                <a:lnTo>
                  <a:pt x="23590" y="1981"/>
                </a:lnTo>
                <a:lnTo>
                  <a:pt x="23486" y="2086"/>
                </a:lnTo>
                <a:lnTo>
                  <a:pt x="23256" y="2315"/>
                </a:lnTo>
                <a:lnTo>
                  <a:pt x="23089" y="2586"/>
                </a:lnTo>
                <a:lnTo>
                  <a:pt x="22943" y="2878"/>
                </a:lnTo>
                <a:lnTo>
                  <a:pt x="22839" y="3191"/>
                </a:lnTo>
                <a:lnTo>
                  <a:pt x="22776" y="3462"/>
                </a:lnTo>
                <a:lnTo>
                  <a:pt x="22735" y="3754"/>
                </a:lnTo>
                <a:lnTo>
                  <a:pt x="22735" y="4046"/>
                </a:lnTo>
                <a:lnTo>
                  <a:pt x="22776" y="4317"/>
                </a:lnTo>
                <a:lnTo>
                  <a:pt x="22818" y="4589"/>
                </a:lnTo>
                <a:lnTo>
                  <a:pt x="22881" y="4860"/>
                </a:lnTo>
                <a:lnTo>
                  <a:pt x="22985" y="5089"/>
                </a:lnTo>
                <a:lnTo>
                  <a:pt x="23110" y="5277"/>
                </a:lnTo>
                <a:lnTo>
                  <a:pt x="23256" y="5423"/>
                </a:lnTo>
                <a:lnTo>
                  <a:pt x="23423" y="5569"/>
                </a:lnTo>
                <a:lnTo>
                  <a:pt x="21629" y="8551"/>
                </a:lnTo>
                <a:lnTo>
                  <a:pt x="21504" y="8781"/>
                </a:lnTo>
                <a:lnTo>
                  <a:pt x="21129" y="8656"/>
                </a:lnTo>
                <a:lnTo>
                  <a:pt x="20753" y="8531"/>
                </a:lnTo>
                <a:lnTo>
                  <a:pt x="20357" y="8447"/>
                </a:lnTo>
                <a:lnTo>
                  <a:pt x="19961" y="8364"/>
                </a:lnTo>
                <a:lnTo>
                  <a:pt x="19564" y="8301"/>
                </a:lnTo>
                <a:lnTo>
                  <a:pt x="19168" y="8259"/>
                </a:lnTo>
                <a:lnTo>
                  <a:pt x="18751" y="8218"/>
                </a:lnTo>
                <a:lnTo>
                  <a:pt x="18334" y="8218"/>
                </a:lnTo>
                <a:lnTo>
                  <a:pt x="18146" y="5861"/>
                </a:lnTo>
                <a:lnTo>
                  <a:pt x="18021" y="4380"/>
                </a:lnTo>
                <a:lnTo>
                  <a:pt x="18251" y="4297"/>
                </a:lnTo>
                <a:lnTo>
                  <a:pt x="18480" y="4192"/>
                </a:lnTo>
                <a:lnTo>
                  <a:pt x="18689" y="4067"/>
                </a:lnTo>
                <a:lnTo>
                  <a:pt x="18876" y="3942"/>
                </a:lnTo>
                <a:lnTo>
                  <a:pt x="18981" y="3838"/>
                </a:lnTo>
                <a:lnTo>
                  <a:pt x="19085" y="3733"/>
                </a:lnTo>
                <a:lnTo>
                  <a:pt x="19231" y="3504"/>
                </a:lnTo>
                <a:lnTo>
                  <a:pt x="19356" y="3233"/>
                </a:lnTo>
                <a:lnTo>
                  <a:pt x="19439" y="2962"/>
                </a:lnTo>
                <a:lnTo>
                  <a:pt x="19460" y="2795"/>
                </a:lnTo>
                <a:lnTo>
                  <a:pt x="19481" y="2628"/>
                </a:lnTo>
                <a:lnTo>
                  <a:pt x="19502" y="2357"/>
                </a:lnTo>
                <a:lnTo>
                  <a:pt x="19523" y="2107"/>
                </a:lnTo>
                <a:lnTo>
                  <a:pt x="19502" y="1835"/>
                </a:lnTo>
                <a:lnTo>
                  <a:pt x="19481" y="1564"/>
                </a:lnTo>
                <a:lnTo>
                  <a:pt x="19460" y="1418"/>
                </a:lnTo>
                <a:lnTo>
                  <a:pt x="19398" y="1251"/>
                </a:lnTo>
                <a:lnTo>
                  <a:pt x="19356" y="1105"/>
                </a:lnTo>
                <a:lnTo>
                  <a:pt x="19272" y="939"/>
                </a:lnTo>
                <a:lnTo>
                  <a:pt x="19189" y="813"/>
                </a:lnTo>
                <a:lnTo>
                  <a:pt x="19085" y="667"/>
                </a:lnTo>
                <a:lnTo>
                  <a:pt x="18981" y="563"/>
                </a:lnTo>
                <a:lnTo>
                  <a:pt x="18855" y="438"/>
                </a:lnTo>
                <a:lnTo>
                  <a:pt x="18626" y="292"/>
                </a:lnTo>
                <a:lnTo>
                  <a:pt x="18397" y="167"/>
                </a:lnTo>
                <a:lnTo>
                  <a:pt x="18146" y="83"/>
                </a:lnTo>
                <a:lnTo>
                  <a:pt x="17896" y="21"/>
                </a:lnTo>
                <a:lnTo>
                  <a:pt x="1762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4"/>
          <p:cNvSpPr/>
          <p:nvPr/>
        </p:nvSpPr>
        <p:spPr>
          <a:xfrm>
            <a:off x="158488" y="981996"/>
            <a:ext cx="365873" cy="365659"/>
          </a:xfrm>
          <a:custGeom>
            <a:avLst/>
            <a:gdLst/>
            <a:ahLst/>
            <a:cxnLst/>
            <a:rect l="l" t="t" r="r" b="b"/>
            <a:pathLst>
              <a:path w="35958" h="35937" extrusionOk="0">
                <a:moveTo>
                  <a:pt x="17625" y="0"/>
                </a:moveTo>
                <a:lnTo>
                  <a:pt x="17375" y="21"/>
                </a:lnTo>
                <a:lnTo>
                  <a:pt x="17103" y="63"/>
                </a:lnTo>
                <a:lnTo>
                  <a:pt x="16853" y="146"/>
                </a:lnTo>
                <a:lnTo>
                  <a:pt x="16707" y="188"/>
                </a:lnTo>
                <a:lnTo>
                  <a:pt x="16561" y="250"/>
                </a:lnTo>
                <a:lnTo>
                  <a:pt x="16415" y="313"/>
                </a:lnTo>
                <a:lnTo>
                  <a:pt x="16269" y="396"/>
                </a:lnTo>
                <a:lnTo>
                  <a:pt x="16144" y="480"/>
                </a:lnTo>
                <a:lnTo>
                  <a:pt x="16019" y="584"/>
                </a:lnTo>
                <a:lnTo>
                  <a:pt x="15894" y="709"/>
                </a:lnTo>
                <a:lnTo>
                  <a:pt x="15789" y="834"/>
                </a:lnTo>
                <a:lnTo>
                  <a:pt x="15706" y="959"/>
                </a:lnTo>
                <a:lnTo>
                  <a:pt x="15623" y="1105"/>
                </a:lnTo>
                <a:lnTo>
                  <a:pt x="15560" y="1251"/>
                </a:lnTo>
                <a:lnTo>
                  <a:pt x="15497" y="1397"/>
                </a:lnTo>
                <a:lnTo>
                  <a:pt x="15414" y="1710"/>
                </a:lnTo>
                <a:lnTo>
                  <a:pt x="15372" y="2023"/>
                </a:lnTo>
                <a:lnTo>
                  <a:pt x="15393" y="2357"/>
                </a:lnTo>
                <a:lnTo>
                  <a:pt x="15435" y="2670"/>
                </a:lnTo>
                <a:lnTo>
                  <a:pt x="15518" y="2941"/>
                </a:lnTo>
                <a:lnTo>
                  <a:pt x="15623" y="3212"/>
                </a:lnTo>
                <a:lnTo>
                  <a:pt x="15748" y="3462"/>
                </a:lnTo>
                <a:lnTo>
                  <a:pt x="15894" y="3713"/>
                </a:lnTo>
                <a:lnTo>
                  <a:pt x="16061" y="3942"/>
                </a:lnTo>
                <a:lnTo>
                  <a:pt x="16248" y="4130"/>
                </a:lnTo>
                <a:lnTo>
                  <a:pt x="16436" y="4297"/>
                </a:lnTo>
                <a:lnTo>
                  <a:pt x="16624" y="4401"/>
                </a:lnTo>
                <a:lnTo>
                  <a:pt x="16832" y="4463"/>
                </a:lnTo>
                <a:lnTo>
                  <a:pt x="17041" y="4505"/>
                </a:lnTo>
                <a:lnTo>
                  <a:pt x="16832" y="7988"/>
                </a:lnTo>
                <a:lnTo>
                  <a:pt x="16811" y="8322"/>
                </a:lnTo>
                <a:lnTo>
                  <a:pt x="16353" y="8426"/>
                </a:lnTo>
                <a:lnTo>
                  <a:pt x="15894" y="8531"/>
                </a:lnTo>
                <a:lnTo>
                  <a:pt x="15435" y="8656"/>
                </a:lnTo>
                <a:lnTo>
                  <a:pt x="14997" y="8823"/>
                </a:lnTo>
                <a:lnTo>
                  <a:pt x="14559" y="8989"/>
                </a:lnTo>
                <a:lnTo>
                  <a:pt x="14142" y="9177"/>
                </a:lnTo>
                <a:lnTo>
                  <a:pt x="13725" y="9406"/>
                </a:lnTo>
                <a:lnTo>
                  <a:pt x="13328" y="9636"/>
                </a:lnTo>
                <a:lnTo>
                  <a:pt x="11847" y="7571"/>
                </a:lnTo>
                <a:lnTo>
                  <a:pt x="10992" y="6361"/>
                </a:lnTo>
                <a:lnTo>
                  <a:pt x="11138" y="6174"/>
                </a:lnTo>
                <a:lnTo>
                  <a:pt x="11284" y="5965"/>
                </a:lnTo>
                <a:lnTo>
                  <a:pt x="11409" y="5757"/>
                </a:lnTo>
                <a:lnTo>
                  <a:pt x="11493" y="5527"/>
                </a:lnTo>
                <a:lnTo>
                  <a:pt x="11535" y="5402"/>
                </a:lnTo>
                <a:lnTo>
                  <a:pt x="11555" y="5256"/>
                </a:lnTo>
                <a:lnTo>
                  <a:pt x="11576" y="4964"/>
                </a:lnTo>
                <a:lnTo>
                  <a:pt x="11555" y="4693"/>
                </a:lnTo>
                <a:lnTo>
                  <a:pt x="11472" y="4422"/>
                </a:lnTo>
                <a:lnTo>
                  <a:pt x="11409" y="4255"/>
                </a:lnTo>
                <a:lnTo>
                  <a:pt x="11347" y="4109"/>
                </a:lnTo>
                <a:lnTo>
                  <a:pt x="11243" y="3859"/>
                </a:lnTo>
                <a:lnTo>
                  <a:pt x="11097" y="3629"/>
                </a:lnTo>
                <a:lnTo>
                  <a:pt x="10971" y="3400"/>
                </a:lnTo>
                <a:lnTo>
                  <a:pt x="10805" y="3191"/>
                </a:lnTo>
                <a:lnTo>
                  <a:pt x="10700" y="3066"/>
                </a:lnTo>
                <a:lnTo>
                  <a:pt x="10575" y="2962"/>
                </a:lnTo>
                <a:lnTo>
                  <a:pt x="10450" y="2857"/>
                </a:lnTo>
                <a:lnTo>
                  <a:pt x="10304" y="2774"/>
                </a:lnTo>
                <a:lnTo>
                  <a:pt x="10158" y="2691"/>
                </a:lnTo>
                <a:lnTo>
                  <a:pt x="10012" y="2628"/>
                </a:lnTo>
                <a:lnTo>
                  <a:pt x="9845" y="2586"/>
                </a:lnTo>
                <a:lnTo>
                  <a:pt x="9678" y="2545"/>
                </a:lnTo>
                <a:lnTo>
                  <a:pt x="9407" y="2524"/>
                </a:lnTo>
                <a:lnTo>
                  <a:pt x="9157" y="2545"/>
                </a:lnTo>
                <a:lnTo>
                  <a:pt x="8886" y="2586"/>
                </a:lnTo>
                <a:lnTo>
                  <a:pt x="8656" y="2691"/>
                </a:lnTo>
                <a:lnTo>
                  <a:pt x="8406" y="2795"/>
                </a:lnTo>
                <a:lnTo>
                  <a:pt x="8197" y="2941"/>
                </a:lnTo>
                <a:lnTo>
                  <a:pt x="7989" y="3108"/>
                </a:lnTo>
                <a:lnTo>
                  <a:pt x="7822" y="3316"/>
                </a:lnTo>
                <a:lnTo>
                  <a:pt x="7718" y="3421"/>
                </a:lnTo>
                <a:lnTo>
                  <a:pt x="7613" y="3546"/>
                </a:lnTo>
                <a:lnTo>
                  <a:pt x="7530" y="3692"/>
                </a:lnTo>
                <a:lnTo>
                  <a:pt x="7447" y="3817"/>
                </a:lnTo>
                <a:lnTo>
                  <a:pt x="7384" y="3984"/>
                </a:lnTo>
                <a:lnTo>
                  <a:pt x="7322" y="4130"/>
                </a:lnTo>
                <a:lnTo>
                  <a:pt x="7280" y="4297"/>
                </a:lnTo>
                <a:lnTo>
                  <a:pt x="7259" y="4463"/>
                </a:lnTo>
                <a:lnTo>
                  <a:pt x="7238" y="4609"/>
                </a:lnTo>
                <a:lnTo>
                  <a:pt x="7259" y="4776"/>
                </a:lnTo>
                <a:lnTo>
                  <a:pt x="7259" y="4922"/>
                </a:lnTo>
                <a:lnTo>
                  <a:pt x="7301" y="5089"/>
                </a:lnTo>
                <a:lnTo>
                  <a:pt x="7384" y="5402"/>
                </a:lnTo>
                <a:lnTo>
                  <a:pt x="7509" y="5694"/>
                </a:lnTo>
                <a:lnTo>
                  <a:pt x="7697" y="5965"/>
                </a:lnTo>
                <a:lnTo>
                  <a:pt x="7905" y="6215"/>
                </a:lnTo>
                <a:lnTo>
                  <a:pt x="8093" y="6424"/>
                </a:lnTo>
                <a:lnTo>
                  <a:pt x="8323" y="6591"/>
                </a:lnTo>
                <a:lnTo>
                  <a:pt x="8573" y="6737"/>
                </a:lnTo>
                <a:lnTo>
                  <a:pt x="8823" y="6862"/>
                </a:lnTo>
                <a:lnTo>
                  <a:pt x="9073" y="6987"/>
                </a:lnTo>
                <a:lnTo>
                  <a:pt x="9345" y="7050"/>
                </a:lnTo>
                <a:lnTo>
                  <a:pt x="9574" y="7091"/>
                </a:lnTo>
                <a:lnTo>
                  <a:pt x="9803" y="7091"/>
                </a:lnTo>
                <a:lnTo>
                  <a:pt x="10012" y="7050"/>
                </a:lnTo>
                <a:lnTo>
                  <a:pt x="10221" y="6966"/>
                </a:lnTo>
                <a:lnTo>
                  <a:pt x="11827" y="10053"/>
                </a:lnTo>
                <a:lnTo>
                  <a:pt x="12098" y="10574"/>
                </a:lnTo>
                <a:lnTo>
                  <a:pt x="11827" y="10825"/>
                </a:lnTo>
                <a:lnTo>
                  <a:pt x="11555" y="11075"/>
                </a:lnTo>
                <a:lnTo>
                  <a:pt x="11305" y="11367"/>
                </a:lnTo>
                <a:lnTo>
                  <a:pt x="11055" y="11638"/>
                </a:lnTo>
                <a:lnTo>
                  <a:pt x="10825" y="11951"/>
                </a:lnTo>
                <a:lnTo>
                  <a:pt x="10596" y="12243"/>
                </a:lnTo>
                <a:lnTo>
                  <a:pt x="10387" y="12556"/>
                </a:lnTo>
                <a:lnTo>
                  <a:pt x="10200" y="12890"/>
                </a:lnTo>
                <a:lnTo>
                  <a:pt x="7697" y="11617"/>
                </a:lnTo>
                <a:lnTo>
                  <a:pt x="6383" y="10950"/>
                </a:lnTo>
                <a:lnTo>
                  <a:pt x="6425" y="10700"/>
                </a:lnTo>
                <a:lnTo>
                  <a:pt x="6466" y="10470"/>
                </a:lnTo>
                <a:lnTo>
                  <a:pt x="6466" y="10220"/>
                </a:lnTo>
                <a:lnTo>
                  <a:pt x="6446" y="9970"/>
                </a:lnTo>
                <a:lnTo>
                  <a:pt x="6425" y="9844"/>
                </a:lnTo>
                <a:lnTo>
                  <a:pt x="6383" y="9698"/>
                </a:lnTo>
                <a:lnTo>
                  <a:pt x="6258" y="9448"/>
                </a:lnTo>
                <a:lnTo>
                  <a:pt x="6112" y="9198"/>
                </a:lnTo>
                <a:lnTo>
                  <a:pt x="5924" y="8989"/>
                </a:lnTo>
                <a:lnTo>
                  <a:pt x="5799" y="8885"/>
                </a:lnTo>
                <a:lnTo>
                  <a:pt x="5653" y="8781"/>
                </a:lnTo>
                <a:lnTo>
                  <a:pt x="5444" y="8614"/>
                </a:lnTo>
                <a:lnTo>
                  <a:pt x="5215" y="8468"/>
                </a:lnTo>
                <a:lnTo>
                  <a:pt x="4986" y="8343"/>
                </a:lnTo>
                <a:lnTo>
                  <a:pt x="4756" y="8218"/>
                </a:lnTo>
                <a:lnTo>
                  <a:pt x="4610" y="8155"/>
                </a:lnTo>
                <a:lnTo>
                  <a:pt x="4443" y="8113"/>
                </a:lnTo>
                <a:lnTo>
                  <a:pt x="4276" y="8093"/>
                </a:lnTo>
                <a:lnTo>
                  <a:pt x="4110" y="8072"/>
                </a:lnTo>
                <a:lnTo>
                  <a:pt x="3964" y="8072"/>
                </a:lnTo>
                <a:lnTo>
                  <a:pt x="3797" y="8093"/>
                </a:lnTo>
                <a:lnTo>
                  <a:pt x="3630" y="8113"/>
                </a:lnTo>
                <a:lnTo>
                  <a:pt x="3463" y="8155"/>
                </a:lnTo>
                <a:lnTo>
                  <a:pt x="3213" y="8259"/>
                </a:lnTo>
                <a:lnTo>
                  <a:pt x="2983" y="8405"/>
                </a:lnTo>
                <a:lnTo>
                  <a:pt x="2796" y="8572"/>
                </a:lnTo>
                <a:lnTo>
                  <a:pt x="2608" y="8760"/>
                </a:lnTo>
                <a:lnTo>
                  <a:pt x="2462" y="8968"/>
                </a:lnTo>
                <a:lnTo>
                  <a:pt x="2337" y="9198"/>
                </a:lnTo>
                <a:lnTo>
                  <a:pt x="2232" y="9448"/>
                </a:lnTo>
                <a:lnTo>
                  <a:pt x="2170" y="9698"/>
                </a:lnTo>
                <a:lnTo>
                  <a:pt x="2128" y="9844"/>
                </a:lnTo>
                <a:lnTo>
                  <a:pt x="2086" y="10011"/>
                </a:lnTo>
                <a:lnTo>
                  <a:pt x="2066" y="10178"/>
                </a:lnTo>
                <a:lnTo>
                  <a:pt x="2066" y="10324"/>
                </a:lnTo>
                <a:lnTo>
                  <a:pt x="2086" y="10491"/>
                </a:lnTo>
                <a:lnTo>
                  <a:pt x="2107" y="10658"/>
                </a:lnTo>
                <a:lnTo>
                  <a:pt x="2149" y="10825"/>
                </a:lnTo>
                <a:lnTo>
                  <a:pt x="2191" y="10971"/>
                </a:lnTo>
                <a:lnTo>
                  <a:pt x="2253" y="11117"/>
                </a:lnTo>
                <a:lnTo>
                  <a:pt x="2337" y="11263"/>
                </a:lnTo>
                <a:lnTo>
                  <a:pt x="2420" y="11388"/>
                </a:lnTo>
                <a:lnTo>
                  <a:pt x="2504" y="11513"/>
                </a:lnTo>
                <a:lnTo>
                  <a:pt x="2733" y="11742"/>
                </a:lnTo>
                <a:lnTo>
                  <a:pt x="2983" y="11951"/>
                </a:lnTo>
                <a:lnTo>
                  <a:pt x="3275" y="12118"/>
                </a:lnTo>
                <a:lnTo>
                  <a:pt x="3567" y="12243"/>
                </a:lnTo>
                <a:lnTo>
                  <a:pt x="3838" y="12326"/>
                </a:lnTo>
                <a:lnTo>
                  <a:pt x="4130" y="12368"/>
                </a:lnTo>
                <a:lnTo>
                  <a:pt x="4402" y="12410"/>
                </a:lnTo>
                <a:lnTo>
                  <a:pt x="4694" y="12389"/>
                </a:lnTo>
                <a:lnTo>
                  <a:pt x="4965" y="12368"/>
                </a:lnTo>
                <a:lnTo>
                  <a:pt x="5236" y="12326"/>
                </a:lnTo>
                <a:lnTo>
                  <a:pt x="5465" y="12243"/>
                </a:lnTo>
                <a:lnTo>
                  <a:pt x="5653" y="12139"/>
                </a:lnTo>
                <a:lnTo>
                  <a:pt x="5841" y="11993"/>
                </a:lnTo>
                <a:lnTo>
                  <a:pt x="5987" y="11847"/>
                </a:lnTo>
                <a:lnTo>
                  <a:pt x="8823" y="13849"/>
                </a:lnTo>
                <a:lnTo>
                  <a:pt x="9511" y="14329"/>
                </a:lnTo>
                <a:lnTo>
                  <a:pt x="9407" y="14662"/>
                </a:lnTo>
                <a:lnTo>
                  <a:pt x="9303" y="14996"/>
                </a:lnTo>
                <a:lnTo>
                  <a:pt x="9219" y="15330"/>
                </a:lnTo>
                <a:lnTo>
                  <a:pt x="9136" y="15684"/>
                </a:lnTo>
                <a:lnTo>
                  <a:pt x="9073" y="16018"/>
                </a:lnTo>
                <a:lnTo>
                  <a:pt x="9011" y="16373"/>
                </a:lnTo>
                <a:lnTo>
                  <a:pt x="8969" y="16748"/>
                </a:lnTo>
                <a:lnTo>
                  <a:pt x="8948" y="17103"/>
                </a:lnTo>
                <a:lnTo>
                  <a:pt x="5882" y="17124"/>
                </a:lnTo>
                <a:lnTo>
                  <a:pt x="4402" y="17144"/>
                </a:lnTo>
                <a:lnTo>
                  <a:pt x="4339" y="16894"/>
                </a:lnTo>
                <a:lnTo>
                  <a:pt x="4256" y="16665"/>
                </a:lnTo>
                <a:lnTo>
                  <a:pt x="4151" y="16456"/>
                </a:lnTo>
                <a:lnTo>
                  <a:pt x="4005" y="16248"/>
                </a:lnTo>
                <a:lnTo>
                  <a:pt x="3922" y="16143"/>
                </a:lnTo>
                <a:lnTo>
                  <a:pt x="3838" y="16039"/>
                </a:lnTo>
                <a:lnTo>
                  <a:pt x="3609" y="15851"/>
                </a:lnTo>
                <a:lnTo>
                  <a:pt x="3359" y="15726"/>
                </a:lnTo>
                <a:lnTo>
                  <a:pt x="3088" y="15622"/>
                </a:lnTo>
                <a:lnTo>
                  <a:pt x="2921" y="15580"/>
                </a:lnTo>
                <a:lnTo>
                  <a:pt x="2754" y="15559"/>
                </a:lnTo>
                <a:lnTo>
                  <a:pt x="2504" y="15497"/>
                </a:lnTo>
                <a:lnTo>
                  <a:pt x="2232" y="15476"/>
                </a:lnTo>
                <a:lnTo>
                  <a:pt x="1961" y="15455"/>
                </a:lnTo>
                <a:lnTo>
                  <a:pt x="1711" y="15476"/>
                </a:lnTo>
                <a:lnTo>
                  <a:pt x="1544" y="15497"/>
                </a:lnTo>
                <a:lnTo>
                  <a:pt x="1377" y="15518"/>
                </a:lnTo>
                <a:lnTo>
                  <a:pt x="1231" y="15559"/>
                </a:lnTo>
                <a:lnTo>
                  <a:pt x="1064" y="15622"/>
                </a:lnTo>
                <a:lnTo>
                  <a:pt x="918" y="15705"/>
                </a:lnTo>
                <a:lnTo>
                  <a:pt x="793" y="15789"/>
                </a:lnTo>
                <a:lnTo>
                  <a:pt x="647" y="15893"/>
                </a:lnTo>
                <a:lnTo>
                  <a:pt x="543" y="16018"/>
                </a:lnTo>
                <a:lnTo>
                  <a:pt x="355" y="16227"/>
                </a:lnTo>
                <a:lnTo>
                  <a:pt x="230" y="16456"/>
                </a:lnTo>
                <a:lnTo>
                  <a:pt x="126" y="16686"/>
                </a:lnTo>
                <a:lnTo>
                  <a:pt x="42" y="16936"/>
                </a:lnTo>
                <a:lnTo>
                  <a:pt x="1" y="17186"/>
                </a:lnTo>
                <a:lnTo>
                  <a:pt x="1" y="17457"/>
                </a:lnTo>
                <a:lnTo>
                  <a:pt x="22" y="17708"/>
                </a:lnTo>
                <a:lnTo>
                  <a:pt x="84" y="17979"/>
                </a:lnTo>
                <a:lnTo>
                  <a:pt x="126" y="18125"/>
                </a:lnTo>
                <a:lnTo>
                  <a:pt x="168" y="18292"/>
                </a:lnTo>
                <a:lnTo>
                  <a:pt x="209" y="18438"/>
                </a:lnTo>
                <a:lnTo>
                  <a:pt x="293" y="18584"/>
                </a:lnTo>
                <a:lnTo>
                  <a:pt x="376" y="18730"/>
                </a:lnTo>
                <a:lnTo>
                  <a:pt x="480" y="18855"/>
                </a:lnTo>
                <a:lnTo>
                  <a:pt x="585" y="18980"/>
                </a:lnTo>
                <a:lnTo>
                  <a:pt x="689" y="19084"/>
                </a:lnTo>
                <a:lnTo>
                  <a:pt x="814" y="19188"/>
                </a:lnTo>
                <a:lnTo>
                  <a:pt x="960" y="19293"/>
                </a:lnTo>
                <a:lnTo>
                  <a:pt x="1085" y="19355"/>
                </a:lnTo>
                <a:lnTo>
                  <a:pt x="1231" y="19439"/>
                </a:lnTo>
                <a:lnTo>
                  <a:pt x="1544" y="19543"/>
                </a:lnTo>
                <a:lnTo>
                  <a:pt x="1857" y="19585"/>
                </a:lnTo>
                <a:lnTo>
                  <a:pt x="2170" y="19606"/>
                </a:lnTo>
                <a:lnTo>
                  <a:pt x="2504" y="19585"/>
                </a:lnTo>
                <a:lnTo>
                  <a:pt x="2775" y="19543"/>
                </a:lnTo>
                <a:lnTo>
                  <a:pt x="3067" y="19460"/>
                </a:lnTo>
                <a:lnTo>
                  <a:pt x="3317" y="19334"/>
                </a:lnTo>
                <a:lnTo>
                  <a:pt x="3567" y="19188"/>
                </a:lnTo>
                <a:lnTo>
                  <a:pt x="3818" y="19063"/>
                </a:lnTo>
                <a:lnTo>
                  <a:pt x="4026" y="18876"/>
                </a:lnTo>
                <a:lnTo>
                  <a:pt x="4193" y="18709"/>
                </a:lnTo>
                <a:lnTo>
                  <a:pt x="4318" y="18521"/>
                </a:lnTo>
                <a:lnTo>
                  <a:pt x="4402" y="18333"/>
                </a:lnTo>
                <a:lnTo>
                  <a:pt x="4464" y="18104"/>
                </a:lnTo>
                <a:lnTo>
                  <a:pt x="7905" y="18584"/>
                </a:lnTo>
                <a:lnTo>
                  <a:pt x="9011" y="18730"/>
                </a:lnTo>
                <a:lnTo>
                  <a:pt x="9053" y="19063"/>
                </a:lnTo>
                <a:lnTo>
                  <a:pt x="9115" y="19397"/>
                </a:lnTo>
                <a:lnTo>
                  <a:pt x="9282" y="20064"/>
                </a:lnTo>
                <a:lnTo>
                  <a:pt x="9470" y="20690"/>
                </a:lnTo>
                <a:lnTo>
                  <a:pt x="9720" y="21316"/>
                </a:lnTo>
                <a:lnTo>
                  <a:pt x="9616" y="21378"/>
                </a:lnTo>
                <a:lnTo>
                  <a:pt x="6800" y="22859"/>
                </a:lnTo>
                <a:lnTo>
                  <a:pt x="5507" y="23548"/>
                </a:lnTo>
                <a:lnTo>
                  <a:pt x="5340" y="23360"/>
                </a:lnTo>
                <a:lnTo>
                  <a:pt x="5152" y="23193"/>
                </a:lnTo>
                <a:lnTo>
                  <a:pt x="4944" y="23047"/>
                </a:lnTo>
                <a:lnTo>
                  <a:pt x="4735" y="22943"/>
                </a:lnTo>
                <a:lnTo>
                  <a:pt x="4610" y="22880"/>
                </a:lnTo>
                <a:lnTo>
                  <a:pt x="4485" y="22838"/>
                </a:lnTo>
                <a:lnTo>
                  <a:pt x="4214" y="22776"/>
                </a:lnTo>
                <a:lnTo>
                  <a:pt x="3922" y="22776"/>
                </a:lnTo>
                <a:lnTo>
                  <a:pt x="3630" y="22797"/>
                </a:lnTo>
                <a:lnTo>
                  <a:pt x="3463" y="22838"/>
                </a:lnTo>
                <a:lnTo>
                  <a:pt x="3317" y="22901"/>
                </a:lnTo>
                <a:lnTo>
                  <a:pt x="3046" y="22964"/>
                </a:lnTo>
                <a:lnTo>
                  <a:pt x="2796" y="23068"/>
                </a:lnTo>
                <a:lnTo>
                  <a:pt x="2566" y="23172"/>
                </a:lnTo>
                <a:lnTo>
                  <a:pt x="2337" y="23297"/>
                </a:lnTo>
                <a:lnTo>
                  <a:pt x="2191" y="23402"/>
                </a:lnTo>
                <a:lnTo>
                  <a:pt x="2066" y="23506"/>
                </a:lnTo>
                <a:lnTo>
                  <a:pt x="1961" y="23610"/>
                </a:lnTo>
                <a:lnTo>
                  <a:pt x="1836" y="23735"/>
                </a:lnTo>
                <a:lnTo>
                  <a:pt x="1753" y="23881"/>
                </a:lnTo>
                <a:lnTo>
                  <a:pt x="1669" y="24006"/>
                </a:lnTo>
                <a:lnTo>
                  <a:pt x="1607" y="24173"/>
                </a:lnTo>
                <a:lnTo>
                  <a:pt x="1544" y="24319"/>
                </a:lnTo>
                <a:lnTo>
                  <a:pt x="1482" y="24590"/>
                </a:lnTo>
                <a:lnTo>
                  <a:pt x="1461" y="24862"/>
                </a:lnTo>
                <a:lnTo>
                  <a:pt x="1482" y="25112"/>
                </a:lnTo>
                <a:lnTo>
                  <a:pt x="1544" y="25383"/>
                </a:lnTo>
                <a:lnTo>
                  <a:pt x="1628" y="25612"/>
                </a:lnTo>
                <a:lnTo>
                  <a:pt x="1732" y="25863"/>
                </a:lnTo>
                <a:lnTo>
                  <a:pt x="1878" y="26071"/>
                </a:lnTo>
                <a:lnTo>
                  <a:pt x="2045" y="26280"/>
                </a:lnTo>
                <a:lnTo>
                  <a:pt x="2149" y="26405"/>
                </a:lnTo>
                <a:lnTo>
                  <a:pt x="2253" y="26509"/>
                </a:lnTo>
                <a:lnTo>
                  <a:pt x="2378" y="26634"/>
                </a:lnTo>
                <a:lnTo>
                  <a:pt x="2504" y="26718"/>
                </a:lnTo>
                <a:lnTo>
                  <a:pt x="2650" y="26801"/>
                </a:lnTo>
                <a:lnTo>
                  <a:pt x="2796" y="26885"/>
                </a:lnTo>
                <a:lnTo>
                  <a:pt x="2962" y="26947"/>
                </a:lnTo>
                <a:lnTo>
                  <a:pt x="3108" y="26989"/>
                </a:lnTo>
                <a:lnTo>
                  <a:pt x="3275" y="27031"/>
                </a:lnTo>
                <a:lnTo>
                  <a:pt x="3421" y="27031"/>
                </a:lnTo>
                <a:lnTo>
                  <a:pt x="3588" y="27051"/>
                </a:lnTo>
                <a:lnTo>
                  <a:pt x="3734" y="27031"/>
                </a:lnTo>
                <a:lnTo>
                  <a:pt x="4068" y="26989"/>
                </a:lnTo>
                <a:lnTo>
                  <a:pt x="4360" y="26905"/>
                </a:lnTo>
                <a:lnTo>
                  <a:pt x="4673" y="26759"/>
                </a:lnTo>
                <a:lnTo>
                  <a:pt x="4944" y="26593"/>
                </a:lnTo>
                <a:lnTo>
                  <a:pt x="5173" y="26426"/>
                </a:lnTo>
                <a:lnTo>
                  <a:pt x="5361" y="26217"/>
                </a:lnTo>
                <a:lnTo>
                  <a:pt x="5549" y="25988"/>
                </a:lnTo>
                <a:lnTo>
                  <a:pt x="5716" y="25758"/>
                </a:lnTo>
                <a:lnTo>
                  <a:pt x="5862" y="25529"/>
                </a:lnTo>
                <a:lnTo>
                  <a:pt x="5966" y="25258"/>
                </a:lnTo>
                <a:lnTo>
                  <a:pt x="6028" y="25049"/>
                </a:lnTo>
                <a:lnTo>
                  <a:pt x="6049" y="24820"/>
                </a:lnTo>
                <a:lnTo>
                  <a:pt x="6049" y="24611"/>
                </a:lnTo>
                <a:lnTo>
                  <a:pt x="5987" y="24382"/>
                </a:lnTo>
                <a:lnTo>
                  <a:pt x="9282" y="23214"/>
                </a:lnTo>
                <a:lnTo>
                  <a:pt x="10513" y="22755"/>
                </a:lnTo>
                <a:lnTo>
                  <a:pt x="10888" y="23297"/>
                </a:lnTo>
                <a:lnTo>
                  <a:pt x="11305" y="23777"/>
                </a:lnTo>
                <a:lnTo>
                  <a:pt x="11743" y="24257"/>
                </a:lnTo>
                <a:lnTo>
                  <a:pt x="12223" y="24695"/>
                </a:lnTo>
                <a:lnTo>
                  <a:pt x="12077" y="24903"/>
                </a:lnTo>
                <a:lnTo>
                  <a:pt x="10262" y="27510"/>
                </a:lnTo>
                <a:lnTo>
                  <a:pt x="9428" y="28741"/>
                </a:lnTo>
                <a:lnTo>
                  <a:pt x="9199" y="28657"/>
                </a:lnTo>
                <a:lnTo>
                  <a:pt x="8948" y="28595"/>
                </a:lnTo>
                <a:lnTo>
                  <a:pt x="8719" y="28553"/>
                </a:lnTo>
                <a:lnTo>
                  <a:pt x="8469" y="28532"/>
                </a:lnTo>
                <a:lnTo>
                  <a:pt x="8323" y="28532"/>
                </a:lnTo>
                <a:lnTo>
                  <a:pt x="8197" y="28553"/>
                </a:lnTo>
                <a:lnTo>
                  <a:pt x="7926" y="28637"/>
                </a:lnTo>
                <a:lnTo>
                  <a:pt x="7655" y="28762"/>
                </a:lnTo>
                <a:lnTo>
                  <a:pt x="7426" y="28929"/>
                </a:lnTo>
                <a:lnTo>
                  <a:pt x="7301" y="29033"/>
                </a:lnTo>
                <a:lnTo>
                  <a:pt x="7176" y="29158"/>
                </a:lnTo>
                <a:lnTo>
                  <a:pt x="6988" y="29346"/>
                </a:lnTo>
                <a:lnTo>
                  <a:pt x="6800" y="29533"/>
                </a:lnTo>
                <a:lnTo>
                  <a:pt x="6654" y="29763"/>
                </a:lnTo>
                <a:lnTo>
                  <a:pt x="6508" y="29971"/>
                </a:lnTo>
                <a:lnTo>
                  <a:pt x="6425" y="30117"/>
                </a:lnTo>
                <a:lnTo>
                  <a:pt x="6362" y="30263"/>
                </a:lnTo>
                <a:lnTo>
                  <a:pt x="6300" y="30430"/>
                </a:lnTo>
                <a:lnTo>
                  <a:pt x="6279" y="30576"/>
                </a:lnTo>
                <a:lnTo>
                  <a:pt x="6237" y="30743"/>
                </a:lnTo>
                <a:lnTo>
                  <a:pt x="6237" y="30910"/>
                </a:lnTo>
                <a:lnTo>
                  <a:pt x="6237" y="31077"/>
                </a:lnTo>
                <a:lnTo>
                  <a:pt x="6279" y="31244"/>
                </a:lnTo>
                <a:lnTo>
                  <a:pt x="6341" y="31515"/>
                </a:lnTo>
                <a:lnTo>
                  <a:pt x="6446" y="31744"/>
                </a:lnTo>
                <a:lnTo>
                  <a:pt x="6592" y="31974"/>
                </a:lnTo>
                <a:lnTo>
                  <a:pt x="6758" y="32182"/>
                </a:lnTo>
                <a:lnTo>
                  <a:pt x="6946" y="32349"/>
                </a:lnTo>
                <a:lnTo>
                  <a:pt x="7155" y="32516"/>
                </a:lnTo>
                <a:lnTo>
                  <a:pt x="7384" y="32641"/>
                </a:lnTo>
                <a:lnTo>
                  <a:pt x="7613" y="32745"/>
                </a:lnTo>
                <a:lnTo>
                  <a:pt x="7759" y="32808"/>
                </a:lnTo>
                <a:lnTo>
                  <a:pt x="7926" y="32850"/>
                </a:lnTo>
                <a:lnTo>
                  <a:pt x="8072" y="32891"/>
                </a:lnTo>
                <a:lnTo>
                  <a:pt x="8239" y="32912"/>
                </a:lnTo>
                <a:lnTo>
                  <a:pt x="8406" y="32933"/>
                </a:lnTo>
                <a:lnTo>
                  <a:pt x="8573" y="32933"/>
                </a:lnTo>
                <a:lnTo>
                  <a:pt x="8719" y="32912"/>
                </a:lnTo>
                <a:lnTo>
                  <a:pt x="8886" y="32891"/>
                </a:lnTo>
                <a:lnTo>
                  <a:pt x="9032" y="32850"/>
                </a:lnTo>
                <a:lnTo>
                  <a:pt x="9199" y="32787"/>
                </a:lnTo>
                <a:lnTo>
                  <a:pt x="9345" y="32725"/>
                </a:lnTo>
                <a:lnTo>
                  <a:pt x="9470" y="32641"/>
                </a:lnTo>
                <a:lnTo>
                  <a:pt x="9741" y="32453"/>
                </a:lnTo>
                <a:lnTo>
                  <a:pt x="9970" y="32224"/>
                </a:lnTo>
                <a:lnTo>
                  <a:pt x="10158" y="31974"/>
                </a:lnTo>
                <a:lnTo>
                  <a:pt x="10325" y="31682"/>
                </a:lnTo>
                <a:lnTo>
                  <a:pt x="10450" y="31431"/>
                </a:lnTo>
                <a:lnTo>
                  <a:pt x="10533" y="31160"/>
                </a:lnTo>
                <a:lnTo>
                  <a:pt x="10596" y="30889"/>
                </a:lnTo>
                <a:lnTo>
                  <a:pt x="10638" y="30597"/>
                </a:lnTo>
                <a:lnTo>
                  <a:pt x="10638" y="30326"/>
                </a:lnTo>
                <a:lnTo>
                  <a:pt x="10638" y="30034"/>
                </a:lnTo>
                <a:lnTo>
                  <a:pt x="10575" y="29805"/>
                </a:lnTo>
                <a:lnTo>
                  <a:pt x="10513" y="29596"/>
                </a:lnTo>
                <a:lnTo>
                  <a:pt x="10387" y="29408"/>
                </a:lnTo>
                <a:lnTo>
                  <a:pt x="10262" y="29241"/>
                </a:lnTo>
                <a:lnTo>
                  <a:pt x="12619" y="26697"/>
                </a:lnTo>
                <a:lnTo>
                  <a:pt x="13579" y="25654"/>
                </a:lnTo>
                <a:lnTo>
                  <a:pt x="14142" y="25946"/>
                </a:lnTo>
                <a:lnTo>
                  <a:pt x="14705" y="26217"/>
                </a:lnTo>
                <a:lnTo>
                  <a:pt x="15310" y="26447"/>
                </a:lnTo>
                <a:lnTo>
                  <a:pt x="15915" y="26613"/>
                </a:lnTo>
                <a:lnTo>
                  <a:pt x="15873" y="26905"/>
                </a:lnTo>
                <a:lnTo>
                  <a:pt x="15477" y="30055"/>
                </a:lnTo>
                <a:lnTo>
                  <a:pt x="15289" y="31515"/>
                </a:lnTo>
                <a:lnTo>
                  <a:pt x="15059" y="31557"/>
                </a:lnTo>
                <a:lnTo>
                  <a:pt x="14809" y="31619"/>
                </a:lnTo>
                <a:lnTo>
                  <a:pt x="14580" y="31682"/>
                </a:lnTo>
                <a:lnTo>
                  <a:pt x="14350" y="31786"/>
                </a:lnTo>
                <a:lnTo>
                  <a:pt x="14246" y="31849"/>
                </a:lnTo>
                <a:lnTo>
                  <a:pt x="14121" y="31932"/>
                </a:lnTo>
                <a:lnTo>
                  <a:pt x="13912" y="32141"/>
                </a:lnTo>
                <a:lnTo>
                  <a:pt x="13745" y="32370"/>
                </a:lnTo>
                <a:lnTo>
                  <a:pt x="13620" y="32620"/>
                </a:lnTo>
                <a:lnTo>
                  <a:pt x="13558" y="32766"/>
                </a:lnTo>
                <a:lnTo>
                  <a:pt x="13495" y="32933"/>
                </a:lnTo>
                <a:lnTo>
                  <a:pt x="13412" y="33183"/>
                </a:lnTo>
                <a:lnTo>
                  <a:pt x="13349" y="33455"/>
                </a:lnTo>
                <a:lnTo>
                  <a:pt x="13307" y="33705"/>
                </a:lnTo>
                <a:lnTo>
                  <a:pt x="13287" y="33976"/>
                </a:lnTo>
                <a:lnTo>
                  <a:pt x="13266" y="34143"/>
                </a:lnTo>
                <a:lnTo>
                  <a:pt x="13287" y="34310"/>
                </a:lnTo>
                <a:lnTo>
                  <a:pt x="13307" y="34456"/>
                </a:lnTo>
                <a:lnTo>
                  <a:pt x="13349" y="34623"/>
                </a:lnTo>
                <a:lnTo>
                  <a:pt x="13412" y="34769"/>
                </a:lnTo>
                <a:lnTo>
                  <a:pt x="13474" y="34935"/>
                </a:lnTo>
                <a:lnTo>
                  <a:pt x="13558" y="35061"/>
                </a:lnTo>
                <a:lnTo>
                  <a:pt x="13662" y="35207"/>
                </a:lnTo>
                <a:lnTo>
                  <a:pt x="13850" y="35394"/>
                </a:lnTo>
                <a:lnTo>
                  <a:pt x="14037" y="35582"/>
                </a:lnTo>
                <a:lnTo>
                  <a:pt x="14267" y="35707"/>
                </a:lnTo>
                <a:lnTo>
                  <a:pt x="14517" y="35811"/>
                </a:lnTo>
                <a:lnTo>
                  <a:pt x="14767" y="35895"/>
                </a:lnTo>
                <a:lnTo>
                  <a:pt x="15018" y="35916"/>
                </a:lnTo>
                <a:lnTo>
                  <a:pt x="15289" y="35937"/>
                </a:lnTo>
                <a:lnTo>
                  <a:pt x="15539" y="35916"/>
                </a:lnTo>
                <a:lnTo>
                  <a:pt x="15706" y="35895"/>
                </a:lnTo>
                <a:lnTo>
                  <a:pt x="15852" y="35874"/>
                </a:lnTo>
                <a:lnTo>
                  <a:pt x="16019" y="35832"/>
                </a:lnTo>
                <a:lnTo>
                  <a:pt x="16165" y="35791"/>
                </a:lnTo>
                <a:lnTo>
                  <a:pt x="16332" y="35728"/>
                </a:lnTo>
                <a:lnTo>
                  <a:pt x="16478" y="35645"/>
                </a:lnTo>
                <a:lnTo>
                  <a:pt x="16603" y="35561"/>
                </a:lnTo>
                <a:lnTo>
                  <a:pt x="16728" y="35457"/>
                </a:lnTo>
                <a:lnTo>
                  <a:pt x="16853" y="35353"/>
                </a:lnTo>
                <a:lnTo>
                  <a:pt x="16957" y="35227"/>
                </a:lnTo>
                <a:lnTo>
                  <a:pt x="17062" y="35102"/>
                </a:lnTo>
                <a:lnTo>
                  <a:pt x="17145" y="34977"/>
                </a:lnTo>
                <a:lnTo>
                  <a:pt x="17291" y="34685"/>
                </a:lnTo>
                <a:lnTo>
                  <a:pt x="17395" y="34372"/>
                </a:lnTo>
                <a:lnTo>
                  <a:pt x="17437" y="34059"/>
                </a:lnTo>
                <a:lnTo>
                  <a:pt x="17458" y="33726"/>
                </a:lnTo>
                <a:lnTo>
                  <a:pt x="17458" y="33455"/>
                </a:lnTo>
                <a:lnTo>
                  <a:pt x="17395" y="33163"/>
                </a:lnTo>
                <a:lnTo>
                  <a:pt x="17333" y="32891"/>
                </a:lnTo>
                <a:lnTo>
                  <a:pt x="17229" y="32620"/>
                </a:lnTo>
                <a:lnTo>
                  <a:pt x="17103" y="32370"/>
                </a:lnTo>
                <a:lnTo>
                  <a:pt x="16978" y="32120"/>
                </a:lnTo>
                <a:lnTo>
                  <a:pt x="16832" y="31953"/>
                </a:lnTo>
                <a:lnTo>
                  <a:pt x="16665" y="31807"/>
                </a:lnTo>
                <a:lnTo>
                  <a:pt x="16478" y="31682"/>
                </a:lnTo>
                <a:lnTo>
                  <a:pt x="16269" y="31598"/>
                </a:lnTo>
                <a:lnTo>
                  <a:pt x="17187" y="28240"/>
                </a:lnTo>
                <a:lnTo>
                  <a:pt x="17562" y="26905"/>
                </a:lnTo>
                <a:lnTo>
                  <a:pt x="17938" y="26926"/>
                </a:lnTo>
                <a:lnTo>
                  <a:pt x="18292" y="26926"/>
                </a:lnTo>
                <a:lnTo>
                  <a:pt x="18751" y="26905"/>
                </a:lnTo>
                <a:lnTo>
                  <a:pt x="19231" y="26885"/>
                </a:lnTo>
                <a:lnTo>
                  <a:pt x="19669" y="26822"/>
                </a:lnTo>
                <a:lnTo>
                  <a:pt x="20128" y="26739"/>
                </a:lnTo>
                <a:lnTo>
                  <a:pt x="20190" y="26926"/>
                </a:lnTo>
                <a:lnTo>
                  <a:pt x="21296" y="29909"/>
                </a:lnTo>
                <a:lnTo>
                  <a:pt x="21796" y="31306"/>
                </a:lnTo>
                <a:lnTo>
                  <a:pt x="21588" y="31431"/>
                </a:lnTo>
                <a:lnTo>
                  <a:pt x="21400" y="31598"/>
                </a:lnTo>
                <a:lnTo>
                  <a:pt x="21233" y="31765"/>
                </a:lnTo>
                <a:lnTo>
                  <a:pt x="21087" y="31953"/>
                </a:lnTo>
                <a:lnTo>
                  <a:pt x="21004" y="32078"/>
                </a:lnTo>
                <a:lnTo>
                  <a:pt x="20941" y="32203"/>
                </a:lnTo>
                <a:lnTo>
                  <a:pt x="20858" y="32474"/>
                </a:lnTo>
                <a:lnTo>
                  <a:pt x="20816" y="32766"/>
                </a:lnTo>
                <a:lnTo>
                  <a:pt x="20795" y="33037"/>
                </a:lnTo>
                <a:lnTo>
                  <a:pt x="20816" y="33204"/>
                </a:lnTo>
                <a:lnTo>
                  <a:pt x="20858" y="33371"/>
                </a:lnTo>
                <a:lnTo>
                  <a:pt x="20899" y="33642"/>
                </a:lnTo>
                <a:lnTo>
                  <a:pt x="20962" y="33893"/>
                </a:lnTo>
                <a:lnTo>
                  <a:pt x="21024" y="34164"/>
                </a:lnTo>
                <a:lnTo>
                  <a:pt x="21129" y="34393"/>
                </a:lnTo>
                <a:lnTo>
                  <a:pt x="21191" y="34539"/>
                </a:lnTo>
                <a:lnTo>
                  <a:pt x="21296" y="34685"/>
                </a:lnTo>
                <a:lnTo>
                  <a:pt x="21379" y="34831"/>
                </a:lnTo>
                <a:lnTo>
                  <a:pt x="21483" y="34935"/>
                </a:lnTo>
                <a:lnTo>
                  <a:pt x="21608" y="35061"/>
                </a:lnTo>
                <a:lnTo>
                  <a:pt x="21734" y="35165"/>
                </a:lnTo>
                <a:lnTo>
                  <a:pt x="21880" y="35248"/>
                </a:lnTo>
                <a:lnTo>
                  <a:pt x="22026" y="35311"/>
                </a:lnTo>
                <a:lnTo>
                  <a:pt x="22297" y="35415"/>
                </a:lnTo>
                <a:lnTo>
                  <a:pt x="22547" y="35457"/>
                </a:lnTo>
                <a:lnTo>
                  <a:pt x="22818" y="35478"/>
                </a:lnTo>
                <a:lnTo>
                  <a:pt x="23068" y="35457"/>
                </a:lnTo>
                <a:lnTo>
                  <a:pt x="23319" y="35415"/>
                </a:lnTo>
                <a:lnTo>
                  <a:pt x="23569" y="35332"/>
                </a:lnTo>
                <a:lnTo>
                  <a:pt x="23819" y="35227"/>
                </a:lnTo>
                <a:lnTo>
                  <a:pt x="24028" y="35081"/>
                </a:lnTo>
                <a:lnTo>
                  <a:pt x="24174" y="34998"/>
                </a:lnTo>
                <a:lnTo>
                  <a:pt x="24299" y="34894"/>
                </a:lnTo>
                <a:lnTo>
                  <a:pt x="24424" y="34789"/>
                </a:lnTo>
                <a:lnTo>
                  <a:pt x="24528" y="34685"/>
                </a:lnTo>
                <a:lnTo>
                  <a:pt x="24633" y="34560"/>
                </a:lnTo>
                <a:lnTo>
                  <a:pt x="24737" y="34414"/>
                </a:lnTo>
                <a:lnTo>
                  <a:pt x="24820" y="34268"/>
                </a:lnTo>
                <a:lnTo>
                  <a:pt x="24883" y="34122"/>
                </a:lnTo>
                <a:lnTo>
                  <a:pt x="24925" y="33976"/>
                </a:lnTo>
                <a:lnTo>
                  <a:pt x="24966" y="33830"/>
                </a:lnTo>
                <a:lnTo>
                  <a:pt x="25008" y="33663"/>
                </a:lnTo>
                <a:lnTo>
                  <a:pt x="25008" y="33517"/>
                </a:lnTo>
                <a:lnTo>
                  <a:pt x="25008" y="33183"/>
                </a:lnTo>
                <a:lnTo>
                  <a:pt x="24966" y="32871"/>
                </a:lnTo>
                <a:lnTo>
                  <a:pt x="24862" y="32558"/>
                </a:lnTo>
                <a:lnTo>
                  <a:pt x="24737" y="32245"/>
                </a:lnTo>
                <a:lnTo>
                  <a:pt x="24591" y="32015"/>
                </a:lnTo>
                <a:lnTo>
                  <a:pt x="24424" y="31786"/>
                </a:lnTo>
                <a:lnTo>
                  <a:pt x="24236" y="31577"/>
                </a:lnTo>
                <a:lnTo>
                  <a:pt x="24007" y="31390"/>
                </a:lnTo>
                <a:lnTo>
                  <a:pt x="23798" y="31202"/>
                </a:lnTo>
                <a:lnTo>
                  <a:pt x="23569" y="31056"/>
                </a:lnTo>
                <a:lnTo>
                  <a:pt x="23340" y="30973"/>
                </a:lnTo>
                <a:lnTo>
                  <a:pt x="23131" y="30910"/>
                </a:lnTo>
                <a:lnTo>
                  <a:pt x="22902" y="30889"/>
                </a:lnTo>
                <a:lnTo>
                  <a:pt x="22693" y="30910"/>
                </a:lnTo>
                <a:lnTo>
                  <a:pt x="21963" y="27510"/>
                </a:lnTo>
                <a:lnTo>
                  <a:pt x="21713" y="26280"/>
                </a:lnTo>
                <a:lnTo>
                  <a:pt x="22318" y="26009"/>
                </a:lnTo>
                <a:lnTo>
                  <a:pt x="22922" y="25717"/>
                </a:lnTo>
                <a:lnTo>
                  <a:pt x="23486" y="25362"/>
                </a:lnTo>
                <a:lnTo>
                  <a:pt x="24028" y="24966"/>
                </a:lnTo>
                <a:lnTo>
                  <a:pt x="26364" y="27114"/>
                </a:lnTo>
                <a:lnTo>
                  <a:pt x="27469" y="28094"/>
                </a:lnTo>
                <a:lnTo>
                  <a:pt x="27344" y="28324"/>
                </a:lnTo>
                <a:lnTo>
                  <a:pt x="27240" y="28553"/>
                </a:lnTo>
                <a:lnTo>
                  <a:pt x="27177" y="28783"/>
                </a:lnTo>
                <a:lnTo>
                  <a:pt x="27136" y="29012"/>
                </a:lnTo>
                <a:lnTo>
                  <a:pt x="27115" y="29158"/>
                </a:lnTo>
                <a:lnTo>
                  <a:pt x="27115" y="29304"/>
                </a:lnTo>
                <a:lnTo>
                  <a:pt x="27156" y="29575"/>
                </a:lnTo>
                <a:lnTo>
                  <a:pt x="27261" y="29846"/>
                </a:lnTo>
                <a:lnTo>
                  <a:pt x="27386" y="30097"/>
                </a:lnTo>
                <a:lnTo>
                  <a:pt x="27469" y="30243"/>
                </a:lnTo>
                <a:lnTo>
                  <a:pt x="27574" y="30389"/>
                </a:lnTo>
                <a:lnTo>
                  <a:pt x="27740" y="30597"/>
                </a:lnTo>
                <a:lnTo>
                  <a:pt x="27907" y="30806"/>
                </a:lnTo>
                <a:lnTo>
                  <a:pt x="28095" y="30993"/>
                </a:lnTo>
                <a:lnTo>
                  <a:pt x="28304" y="31160"/>
                </a:lnTo>
                <a:lnTo>
                  <a:pt x="28429" y="31265"/>
                </a:lnTo>
                <a:lnTo>
                  <a:pt x="28575" y="31348"/>
                </a:lnTo>
                <a:lnTo>
                  <a:pt x="28721" y="31411"/>
                </a:lnTo>
                <a:lnTo>
                  <a:pt x="28867" y="31473"/>
                </a:lnTo>
                <a:lnTo>
                  <a:pt x="29034" y="31515"/>
                </a:lnTo>
                <a:lnTo>
                  <a:pt x="29180" y="31557"/>
                </a:lnTo>
                <a:lnTo>
                  <a:pt x="29513" y="31557"/>
                </a:lnTo>
                <a:lnTo>
                  <a:pt x="29784" y="31536"/>
                </a:lnTo>
                <a:lnTo>
                  <a:pt x="30056" y="31452"/>
                </a:lnTo>
                <a:lnTo>
                  <a:pt x="30285" y="31348"/>
                </a:lnTo>
                <a:lnTo>
                  <a:pt x="30514" y="31223"/>
                </a:lnTo>
                <a:lnTo>
                  <a:pt x="30723" y="31056"/>
                </a:lnTo>
                <a:lnTo>
                  <a:pt x="30890" y="30868"/>
                </a:lnTo>
                <a:lnTo>
                  <a:pt x="31057" y="30660"/>
                </a:lnTo>
                <a:lnTo>
                  <a:pt x="31182" y="30430"/>
                </a:lnTo>
                <a:lnTo>
                  <a:pt x="31265" y="30284"/>
                </a:lnTo>
                <a:lnTo>
                  <a:pt x="31349" y="30138"/>
                </a:lnTo>
                <a:lnTo>
                  <a:pt x="31411" y="29992"/>
                </a:lnTo>
                <a:lnTo>
                  <a:pt x="31453" y="29846"/>
                </a:lnTo>
                <a:lnTo>
                  <a:pt x="31474" y="29679"/>
                </a:lnTo>
                <a:lnTo>
                  <a:pt x="31495" y="29513"/>
                </a:lnTo>
                <a:lnTo>
                  <a:pt x="31515" y="29346"/>
                </a:lnTo>
                <a:lnTo>
                  <a:pt x="31495" y="29200"/>
                </a:lnTo>
                <a:lnTo>
                  <a:pt x="31474" y="29033"/>
                </a:lnTo>
                <a:lnTo>
                  <a:pt x="31453" y="28887"/>
                </a:lnTo>
                <a:lnTo>
                  <a:pt x="31390" y="28720"/>
                </a:lnTo>
                <a:lnTo>
                  <a:pt x="31328" y="28574"/>
                </a:lnTo>
                <a:lnTo>
                  <a:pt x="31182" y="28303"/>
                </a:lnTo>
                <a:lnTo>
                  <a:pt x="30994" y="28032"/>
                </a:lnTo>
                <a:lnTo>
                  <a:pt x="30765" y="27802"/>
                </a:lnTo>
                <a:lnTo>
                  <a:pt x="30514" y="27594"/>
                </a:lnTo>
                <a:lnTo>
                  <a:pt x="30264" y="27448"/>
                </a:lnTo>
                <a:lnTo>
                  <a:pt x="30014" y="27323"/>
                </a:lnTo>
                <a:lnTo>
                  <a:pt x="29743" y="27218"/>
                </a:lnTo>
                <a:lnTo>
                  <a:pt x="29472" y="27156"/>
                </a:lnTo>
                <a:lnTo>
                  <a:pt x="29200" y="27093"/>
                </a:lnTo>
                <a:lnTo>
                  <a:pt x="28908" y="27072"/>
                </a:lnTo>
                <a:lnTo>
                  <a:pt x="28679" y="27093"/>
                </a:lnTo>
                <a:lnTo>
                  <a:pt x="28470" y="27156"/>
                </a:lnTo>
                <a:lnTo>
                  <a:pt x="28262" y="27239"/>
                </a:lnTo>
                <a:lnTo>
                  <a:pt x="28074" y="27343"/>
                </a:lnTo>
                <a:lnTo>
                  <a:pt x="25863" y="24653"/>
                </a:lnTo>
                <a:lnTo>
                  <a:pt x="25217" y="23860"/>
                </a:lnTo>
                <a:lnTo>
                  <a:pt x="25446" y="23610"/>
                </a:lnTo>
                <a:lnTo>
                  <a:pt x="25676" y="23339"/>
                </a:lnTo>
                <a:lnTo>
                  <a:pt x="25884" y="23047"/>
                </a:lnTo>
                <a:lnTo>
                  <a:pt x="26072" y="22755"/>
                </a:lnTo>
                <a:lnTo>
                  <a:pt x="26280" y="22463"/>
                </a:lnTo>
                <a:lnTo>
                  <a:pt x="26447" y="22150"/>
                </a:lnTo>
                <a:lnTo>
                  <a:pt x="26614" y="21837"/>
                </a:lnTo>
                <a:lnTo>
                  <a:pt x="26781" y="21524"/>
                </a:lnTo>
                <a:lnTo>
                  <a:pt x="29597" y="22275"/>
                </a:lnTo>
                <a:lnTo>
                  <a:pt x="31015" y="22651"/>
                </a:lnTo>
                <a:lnTo>
                  <a:pt x="31015" y="22901"/>
                </a:lnTo>
                <a:lnTo>
                  <a:pt x="31036" y="23151"/>
                </a:lnTo>
                <a:lnTo>
                  <a:pt x="31077" y="23402"/>
                </a:lnTo>
                <a:lnTo>
                  <a:pt x="31140" y="23631"/>
                </a:lnTo>
                <a:lnTo>
                  <a:pt x="31203" y="23756"/>
                </a:lnTo>
                <a:lnTo>
                  <a:pt x="31265" y="23881"/>
                </a:lnTo>
                <a:lnTo>
                  <a:pt x="31432" y="24111"/>
                </a:lnTo>
                <a:lnTo>
                  <a:pt x="31641" y="24298"/>
                </a:lnTo>
                <a:lnTo>
                  <a:pt x="31870" y="24465"/>
                </a:lnTo>
                <a:lnTo>
                  <a:pt x="32016" y="24549"/>
                </a:lnTo>
                <a:lnTo>
                  <a:pt x="32183" y="24632"/>
                </a:lnTo>
                <a:lnTo>
                  <a:pt x="32412" y="24757"/>
                </a:lnTo>
                <a:lnTo>
                  <a:pt x="32663" y="24841"/>
                </a:lnTo>
                <a:lnTo>
                  <a:pt x="32913" y="24924"/>
                </a:lnTo>
                <a:lnTo>
                  <a:pt x="33163" y="24987"/>
                </a:lnTo>
                <a:lnTo>
                  <a:pt x="33330" y="25008"/>
                </a:lnTo>
                <a:lnTo>
                  <a:pt x="33497" y="25028"/>
                </a:lnTo>
                <a:lnTo>
                  <a:pt x="33664" y="25028"/>
                </a:lnTo>
                <a:lnTo>
                  <a:pt x="33831" y="25008"/>
                </a:lnTo>
                <a:lnTo>
                  <a:pt x="33977" y="24966"/>
                </a:lnTo>
                <a:lnTo>
                  <a:pt x="34143" y="24924"/>
                </a:lnTo>
                <a:lnTo>
                  <a:pt x="34289" y="24862"/>
                </a:lnTo>
                <a:lnTo>
                  <a:pt x="34435" y="24778"/>
                </a:lnTo>
                <a:lnTo>
                  <a:pt x="34665" y="24632"/>
                </a:lnTo>
                <a:lnTo>
                  <a:pt x="34853" y="24444"/>
                </a:lnTo>
                <a:lnTo>
                  <a:pt x="35019" y="24236"/>
                </a:lnTo>
                <a:lnTo>
                  <a:pt x="35165" y="24006"/>
                </a:lnTo>
                <a:lnTo>
                  <a:pt x="35270" y="23777"/>
                </a:lnTo>
                <a:lnTo>
                  <a:pt x="35332" y="23527"/>
                </a:lnTo>
                <a:lnTo>
                  <a:pt x="35374" y="23276"/>
                </a:lnTo>
                <a:lnTo>
                  <a:pt x="35395" y="23005"/>
                </a:lnTo>
                <a:lnTo>
                  <a:pt x="35416" y="22838"/>
                </a:lnTo>
                <a:lnTo>
                  <a:pt x="35395" y="22692"/>
                </a:lnTo>
                <a:lnTo>
                  <a:pt x="35395" y="22526"/>
                </a:lnTo>
                <a:lnTo>
                  <a:pt x="35353" y="22359"/>
                </a:lnTo>
                <a:lnTo>
                  <a:pt x="35311" y="22213"/>
                </a:lnTo>
                <a:lnTo>
                  <a:pt x="35249" y="22046"/>
                </a:lnTo>
                <a:lnTo>
                  <a:pt x="35186" y="21900"/>
                </a:lnTo>
                <a:lnTo>
                  <a:pt x="35103" y="21775"/>
                </a:lnTo>
                <a:lnTo>
                  <a:pt x="35019" y="21629"/>
                </a:lnTo>
                <a:lnTo>
                  <a:pt x="34915" y="21504"/>
                </a:lnTo>
                <a:lnTo>
                  <a:pt x="34790" y="21399"/>
                </a:lnTo>
                <a:lnTo>
                  <a:pt x="34686" y="21295"/>
                </a:lnTo>
                <a:lnTo>
                  <a:pt x="34415" y="21107"/>
                </a:lnTo>
                <a:lnTo>
                  <a:pt x="34123" y="20961"/>
                </a:lnTo>
                <a:lnTo>
                  <a:pt x="33810" y="20878"/>
                </a:lnTo>
                <a:lnTo>
                  <a:pt x="33497" y="20794"/>
                </a:lnTo>
                <a:lnTo>
                  <a:pt x="33205" y="20774"/>
                </a:lnTo>
                <a:lnTo>
                  <a:pt x="32913" y="20794"/>
                </a:lnTo>
                <a:lnTo>
                  <a:pt x="32642" y="20836"/>
                </a:lnTo>
                <a:lnTo>
                  <a:pt x="32350" y="20899"/>
                </a:lnTo>
                <a:lnTo>
                  <a:pt x="32099" y="20982"/>
                </a:lnTo>
                <a:lnTo>
                  <a:pt x="31828" y="21086"/>
                </a:lnTo>
                <a:lnTo>
                  <a:pt x="31641" y="21212"/>
                </a:lnTo>
                <a:lnTo>
                  <a:pt x="31474" y="21358"/>
                </a:lnTo>
                <a:lnTo>
                  <a:pt x="31328" y="21524"/>
                </a:lnTo>
                <a:lnTo>
                  <a:pt x="31223" y="21712"/>
                </a:lnTo>
                <a:lnTo>
                  <a:pt x="28012" y="20336"/>
                </a:lnTo>
                <a:lnTo>
                  <a:pt x="27323" y="20044"/>
                </a:lnTo>
                <a:lnTo>
                  <a:pt x="27469" y="19439"/>
                </a:lnTo>
                <a:lnTo>
                  <a:pt x="27574" y="18834"/>
                </a:lnTo>
                <a:lnTo>
                  <a:pt x="27636" y="18208"/>
                </a:lnTo>
                <a:lnTo>
                  <a:pt x="27657" y="17562"/>
                </a:lnTo>
                <a:lnTo>
                  <a:pt x="27636" y="17082"/>
                </a:lnTo>
                <a:lnTo>
                  <a:pt x="30222" y="16498"/>
                </a:lnTo>
                <a:lnTo>
                  <a:pt x="31661" y="16185"/>
                </a:lnTo>
                <a:lnTo>
                  <a:pt x="31766" y="16414"/>
                </a:lnTo>
                <a:lnTo>
                  <a:pt x="31912" y="16623"/>
                </a:lnTo>
                <a:lnTo>
                  <a:pt x="32058" y="16811"/>
                </a:lnTo>
                <a:lnTo>
                  <a:pt x="32225" y="16978"/>
                </a:lnTo>
                <a:lnTo>
                  <a:pt x="32329" y="17082"/>
                </a:lnTo>
                <a:lnTo>
                  <a:pt x="32454" y="17144"/>
                </a:lnTo>
                <a:lnTo>
                  <a:pt x="32704" y="17270"/>
                </a:lnTo>
                <a:lnTo>
                  <a:pt x="32975" y="17374"/>
                </a:lnTo>
                <a:lnTo>
                  <a:pt x="33247" y="17416"/>
                </a:lnTo>
                <a:lnTo>
                  <a:pt x="33434" y="17416"/>
                </a:lnTo>
                <a:lnTo>
                  <a:pt x="33601" y="17395"/>
                </a:lnTo>
                <a:lnTo>
                  <a:pt x="33872" y="17395"/>
                </a:lnTo>
                <a:lnTo>
                  <a:pt x="34123" y="17374"/>
                </a:lnTo>
                <a:lnTo>
                  <a:pt x="34394" y="17332"/>
                </a:lnTo>
                <a:lnTo>
                  <a:pt x="34644" y="17270"/>
                </a:lnTo>
                <a:lnTo>
                  <a:pt x="34811" y="17207"/>
                </a:lnTo>
                <a:lnTo>
                  <a:pt x="34957" y="17144"/>
                </a:lnTo>
                <a:lnTo>
                  <a:pt x="35103" y="17061"/>
                </a:lnTo>
                <a:lnTo>
                  <a:pt x="35228" y="16978"/>
                </a:lnTo>
                <a:lnTo>
                  <a:pt x="35353" y="16873"/>
                </a:lnTo>
                <a:lnTo>
                  <a:pt x="35478" y="16769"/>
                </a:lnTo>
                <a:lnTo>
                  <a:pt x="35583" y="16623"/>
                </a:lnTo>
                <a:lnTo>
                  <a:pt x="35687" y="16498"/>
                </a:lnTo>
                <a:lnTo>
                  <a:pt x="35812" y="16248"/>
                </a:lnTo>
                <a:lnTo>
                  <a:pt x="35895" y="15997"/>
                </a:lnTo>
                <a:lnTo>
                  <a:pt x="35937" y="15747"/>
                </a:lnTo>
                <a:lnTo>
                  <a:pt x="35958" y="15476"/>
                </a:lnTo>
                <a:lnTo>
                  <a:pt x="35937" y="15226"/>
                </a:lnTo>
                <a:lnTo>
                  <a:pt x="35895" y="14975"/>
                </a:lnTo>
                <a:lnTo>
                  <a:pt x="35812" y="14725"/>
                </a:lnTo>
                <a:lnTo>
                  <a:pt x="35708" y="14475"/>
                </a:lnTo>
                <a:lnTo>
                  <a:pt x="35645" y="14329"/>
                </a:lnTo>
                <a:lnTo>
                  <a:pt x="35562" y="14183"/>
                </a:lnTo>
                <a:lnTo>
                  <a:pt x="35478" y="14058"/>
                </a:lnTo>
                <a:lnTo>
                  <a:pt x="35395" y="13932"/>
                </a:lnTo>
                <a:lnTo>
                  <a:pt x="35270" y="13807"/>
                </a:lnTo>
                <a:lnTo>
                  <a:pt x="35145" y="13703"/>
                </a:lnTo>
                <a:lnTo>
                  <a:pt x="35019" y="13599"/>
                </a:lnTo>
                <a:lnTo>
                  <a:pt x="34873" y="13515"/>
                </a:lnTo>
                <a:lnTo>
                  <a:pt x="34727" y="13432"/>
                </a:lnTo>
                <a:lnTo>
                  <a:pt x="34581" y="13369"/>
                </a:lnTo>
                <a:lnTo>
                  <a:pt x="34435" y="13328"/>
                </a:lnTo>
                <a:lnTo>
                  <a:pt x="34289" y="13286"/>
                </a:lnTo>
                <a:lnTo>
                  <a:pt x="33977" y="13244"/>
                </a:lnTo>
                <a:lnTo>
                  <a:pt x="33643" y="13265"/>
                </a:lnTo>
                <a:lnTo>
                  <a:pt x="33330" y="13307"/>
                </a:lnTo>
                <a:lnTo>
                  <a:pt x="32996" y="13411"/>
                </a:lnTo>
                <a:lnTo>
                  <a:pt x="32746" y="13515"/>
                </a:lnTo>
                <a:lnTo>
                  <a:pt x="32496" y="13661"/>
                </a:lnTo>
                <a:lnTo>
                  <a:pt x="32266" y="13807"/>
                </a:lnTo>
                <a:lnTo>
                  <a:pt x="32037" y="13995"/>
                </a:lnTo>
                <a:lnTo>
                  <a:pt x="31849" y="14204"/>
                </a:lnTo>
                <a:lnTo>
                  <a:pt x="31661" y="14412"/>
                </a:lnTo>
                <a:lnTo>
                  <a:pt x="31536" y="14600"/>
                </a:lnTo>
                <a:lnTo>
                  <a:pt x="31453" y="14808"/>
                </a:lnTo>
                <a:lnTo>
                  <a:pt x="31411" y="15038"/>
                </a:lnTo>
                <a:lnTo>
                  <a:pt x="31411" y="15246"/>
                </a:lnTo>
                <a:lnTo>
                  <a:pt x="27928" y="15518"/>
                </a:lnTo>
                <a:lnTo>
                  <a:pt x="27428" y="15538"/>
                </a:lnTo>
                <a:lnTo>
                  <a:pt x="27344" y="15163"/>
                </a:lnTo>
                <a:lnTo>
                  <a:pt x="27219" y="14788"/>
                </a:lnTo>
                <a:lnTo>
                  <a:pt x="27094" y="14412"/>
                </a:lnTo>
                <a:lnTo>
                  <a:pt x="26969" y="14037"/>
                </a:lnTo>
                <a:lnTo>
                  <a:pt x="26802" y="13682"/>
                </a:lnTo>
                <a:lnTo>
                  <a:pt x="26635" y="13328"/>
                </a:lnTo>
                <a:lnTo>
                  <a:pt x="26447" y="12994"/>
                </a:lnTo>
                <a:lnTo>
                  <a:pt x="26260" y="12660"/>
                </a:lnTo>
                <a:lnTo>
                  <a:pt x="28116" y="11096"/>
                </a:lnTo>
                <a:lnTo>
                  <a:pt x="29263" y="10157"/>
                </a:lnTo>
                <a:lnTo>
                  <a:pt x="29451" y="10282"/>
                </a:lnTo>
                <a:lnTo>
                  <a:pt x="29659" y="10408"/>
                </a:lnTo>
                <a:lnTo>
                  <a:pt x="29889" y="10512"/>
                </a:lnTo>
                <a:lnTo>
                  <a:pt x="30118" y="10595"/>
                </a:lnTo>
                <a:lnTo>
                  <a:pt x="30264" y="10616"/>
                </a:lnTo>
                <a:lnTo>
                  <a:pt x="30410" y="10637"/>
                </a:lnTo>
                <a:lnTo>
                  <a:pt x="30681" y="10637"/>
                </a:lnTo>
                <a:lnTo>
                  <a:pt x="30952" y="10595"/>
                </a:lnTo>
                <a:lnTo>
                  <a:pt x="31223" y="10491"/>
                </a:lnTo>
                <a:lnTo>
                  <a:pt x="31390" y="10428"/>
                </a:lnTo>
                <a:lnTo>
                  <a:pt x="31536" y="10324"/>
                </a:lnTo>
                <a:lnTo>
                  <a:pt x="31766" y="10199"/>
                </a:lnTo>
                <a:lnTo>
                  <a:pt x="31995" y="10053"/>
                </a:lnTo>
                <a:lnTo>
                  <a:pt x="32204" y="9907"/>
                </a:lnTo>
                <a:lnTo>
                  <a:pt x="32391" y="9740"/>
                </a:lnTo>
                <a:lnTo>
                  <a:pt x="32517" y="9615"/>
                </a:lnTo>
                <a:lnTo>
                  <a:pt x="32621" y="9490"/>
                </a:lnTo>
                <a:lnTo>
                  <a:pt x="32704" y="9344"/>
                </a:lnTo>
                <a:lnTo>
                  <a:pt x="32788" y="9198"/>
                </a:lnTo>
                <a:lnTo>
                  <a:pt x="32850" y="9052"/>
                </a:lnTo>
                <a:lnTo>
                  <a:pt x="32913" y="8906"/>
                </a:lnTo>
                <a:lnTo>
                  <a:pt x="32934" y="8739"/>
                </a:lnTo>
                <a:lnTo>
                  <a:pt x="32955" y="8572"/>
                </a:lnTo>
                <a:lnTo>
                  <a:pt x="32955" y="8301"/>
                </a:lnTo>
                <a:lnTo>
                  <a:pt x="32934" y="8030"/>
                </a:lnTo>
                <a:lnTo>
                  <a:pt x="32850" y="7780"/>
                </a:lnTo>
                <a:lnTo>
                  <a:pt x="32746" y="7550"/>
                </a:lnTo>
                <a:lnTo>
                  <a:pt x="32621" y="7321"/>
                </a:lnTo>
                <a:lnTo>
                  <a:pt x="32454" y="7112"/>
                </a:lnTo>
                <a:lnTo>
                  <a:pt x="32266" y="6925"/>
                </a:lnTo>
                <a:lnTo>
                  <a:pt x="32058" y="6758"/>
                </a:lnTo>
                <a:lnTo>
                  <a:pt x="31933" y="6653"/>
                </a:lnTo>
                <a:lnTo>
                  <a:pt x="31807" y="6570"/>
                </a:lnTo>
                <a:lnTo>
                  <a:pt x="31661" y="6487"/>
                </a:lnTo>
                <a:lnTo>
                  <a:pt x="31515" y="6424"/>
                </a:lnTo>
                <a:lnTo>
                  <a:pt x="31369" y="6361"/>
                </a:lnTo>
                <a:lnTo>
                  <a:pt x="31203" y="6320"/>
                </a:lnTo>
                <a:lnTo>
                  <a:pt x="31036" y="6299"/>
                </a:lnTo>
                <a:lnTo>
                  <a:pt x="30556" y="6299"/>
                </a:lnTo>
                <a:lnTo>
                  <a:pt x="30410" y="6320"/>
                </a:lnTo>
                <a:lnTo>
                  <a:pt x="30243" y="6361"/>
                </a:lnTo>
                <a:lnTo>
                  <a:pt x="29951" y="6487"/>
                </a:lnTo>
                <a:lnTo>
                  <a:pt x="29659" y="6633"/>
                </a:lnTo>
                <a:lnTo>
                  <a:pt x="29409" y="6820"/>
                </a:lnTo>
                <a:lnTo>
                  <a:pt x="29159" y="7050"/>
                </a:lnTo>
                <a:lnTo>
                  <a:pt x="28992" y="7279"/>
                </a:lnTo>
                <a:lnTo>
                  <a:pt x="28825" y="7509"/>
                </a:lnTo>
                <a:lnTo>
                  <a:pt x="28700" y="7759"/>
                </a:lnTo>
                <a:lnTo>
                  <a:pt x="28596" y="8030"/>
                </a:lnTo>
                <a:lnTo>
                  <a:pt x="28491" y="8301"/>
                </a:lnTo>
                <a:lnTo>
                  <a:pt x="28450" y="8572"/>
                </a:lnTo>
                <a:lnTo>
                  <a:pt x="28429" y="8802"/>
                </a:lnTo>
                <a:lnTo>
                  <a:pt x="28450" y="9031"/>
                </a:lnTo>
                <a:lnTo>
                  <a:pt x="28512" y="9240"/>
                </a:lnTo>
                <a:lnTo>
                  <a:pt x="28596" y="9427"/>
                </a:lnTo>
                <a:lnTo>
                  <a:pt x="25634" y="11263"/>
                </a:lnTo>
                <a:lnTo>
                  <a:pt x="25363" y="11430"/>
                </a:lnTo>
                <a:lnTo>
                  <a:pt x="25092" y="11138"/>
                </a:lnTo>
                <a:lnTo>
                  <a:pt x="24800" y="10846"/>
                </a:lnTo>
                <a:lnTo>
                  <a:pt x="24508" y="10574"/>
                </a:lnTo>
                <a:lnTo>
                  <a:pt x="24195" y="10324"/>
                </a:lnTo>
                <a:lnTo>
                  <a:pt x="23882" y="10074"/>
                </a:lnTo>
                <a:lnTo>
                  <a:pt x="23548" y="9824"/>
                </a:lnTo>
                <a:lnTo>
                  <a:pt x="23214" y="9615"/>
                </a:lnTo>
                <a:lnTo>
                  <a:pt x="22881" y="9406"/>
                </a:lnTo>
                <a:lnTo>
                  <a:pt x="23778" y="7258"/>
                </a:lnTo>
                <a:lnTo>
                  <a:pt x="24341" y="5903"/>
                </a:lnTo>
                <a:lnTo>
                  <a:pt x="24591" y="5923"/>
                </a:lnTo>
                <a:lnTo>
                  <a:pt x="24820" y="5944"/>
                </a:lnTo>
                <a:lnTo>
                  <a:pt x="25071" y="5923"/>
                </a:lnTo>
                <a:lnTo>
                  <a:pt x="25321" y="5882"/>
                </a:lnTo>
                <a:lnTo>
                  <a:pt x="25446" y="5861"/>
                </a:lnTo>
                <a:lnTo>
                  <a:pt x="25571" y="5798"/>
                </a:lnTo>
                <a:lnTo>
                  <a:pt x="25822" y="5673"/>
                </a:lnTo>
                <a:lnTo>
                  <a:pt x="26051" y="5506"/>
                </a:lnTo>
                <a:lnTo>
                  <a:pt x="26260" y="5298"/>
                </a:lnTo>
                <a:lnTo>
                  <a:pt x="26364" y="5152"/>
                </a:lnTo>
                <a:lnTo>
                  <a:pt x="26447" y="5006"/>
                </a:lnTo>
                <a:lnTo>
                  <a:pt x="26593" y="4797"/>
                </a:lnTo>
                <a:lnTo>
                  <a:pt x="26718" y="4568"/>
                </a:lnTo>
                <a:lnTo>
                  <a:pt x="26844" y="4317"/>
                </a:lnTo>
                <a:lnTo>
                  <a:pt x="26927" y="4067"/>
                </a:lnTo>
                <a:lnTo>
                  <a:pt x="26990" y="3921"/>
                </a:lnTo>
                <a:lnTo>
                  <a:pt x="27010" y="3754"/>
                </a:lnTo>
                <a:lnTo>
                  <a:pt x="27031" y="3587"/>
                </a:lnTo>
                <a:lnTo>
                  <a:pt x="27031" y="3421"/>
                </a:lnTo>
                <a:lnTo>
                  <a:pt x="27031" y="3254"/>
                </a:lnTo>
                <a:lnTo>
                  <a:pt x="27010" y="3108"/>
                </a:lnTo>
                <a:lnTo>
                  <a:pt x="26969" y="2941"/>
                </a:lnTo>
                <a:lnTo>
                  <a:pt x="26906" y="2774"/>
                </a:lnTo>
                <a:lnTo>
                  <a:pt x="26781" y="2545"/>
                </a:lnTo>
                <a:lnTo>
                  <a:pt x="26614" y="2315"/>
                </a:lnTo>
                <a:lnTo>
                  <a:pt x="26447" y="2127"/>
                </a:lnTo>
                <a:lnTo>
                  <a:pt x="26239" y="1961"/>
                </a:lnTo>
                <a:lnTo>
                  <a:pt x="26009" y="1835"/>
                </a:lnTo>
                <a:lnTo>
                  <a:pt x="25780" y="1731"/>
                </a:lnTo>
                <a:lnTo>
                  <a:pt x="25530" y="1648"/>
                </a:lnTo>
                <a:lnTo>
                  <a:pt x="25258" y="1606"/>
                </a:lnTo>
                <a:lnTo>
                  <a:pt x="25112" y="1564"/>
                </a:lnTo>
                <a:lnTo>
                  <a:pt x="24946" y="1543"/>
                </a:lnTo>
                <a:lnTo>
                  <a:pt x="24633" y="1543"/>
                </a:lnTo>
                <a:lnTo>
                  <a:pt x="24466" y="1564"/>
                </a:lnTo>
                <a:lnTo>
                  <a:pt x="24299" y="1606"/>
                </a:lnTo>
                <a:lnTo>
                  <a:pt x="24153" y="1648"/>
                </a:lnTo>
                <a:lnTo>
                  <a:pt x="24007" y="1710"/>
                </a:lnTo>
                <a:lnTo>
                  <a:pt x="23861" y="1794"/>
                </a:lnTo>
                <a:lnTo>
                  <a:pt x="23736" y="1877"/>
                </a:lnTo>
                <a:lnTo>
                  <a:pt x="23590" y="1981"/>
                </a:lnTo>
                <a:lnTo>
                  <a:pt x="23486" y="2086"/>
                </a:lnTo>
                <a:lnTo>
                  <a:pt x="23256" y="2315"/>
                </a:lnTo>
                <a:lnTo>
                  <a:pt x="23089" y="2586"/>
                </a:lnTo>
                <a:lnTo>
                  <a:pt x="22943" y="2878"/>
                </a:lnTo>
                <a:lnTo>
                  <a:pt x="22839" y="3191"/>
                </a:lnTo>
                <a:lnTo>
                  <a:pt x="22776" y="3462"/>
                </a:lnTo>
                <a:lnTo>
                  <a:pt x="22735" y="3754"/>
                </a:lnTo>
                <a:lnTo>
                  <a:pt x="22735" y="4046"/>
                </a:lnTo>
                <a:lnTo>
                  <a:pt x="22776" y="4317"/>
                </a:lnTo>
                <a:lnTo>
                  <a:pt x="22818" y="4589"/>
                </a:lnTo>
                <a:lnTo>
                  <a:pt x="22881" y="4860"/>
                </a:lnTo>
                <a:lnTo>
                  <a:pt x="22985" y="5089"/>
                </a:lnTo>
                <a:lnTo>
                  <a:pt x="23110" y="5277"/>
                </a:lnTo>
                <a:lnTo>
                  <a:pt x="23256" y="5423"/>
                </a:lnTo>
                <a:lnTo>
                  <a:pt x="23423" y="5569"/>
                </a:lnTo>
                <a:lnTo>
                  <a:pt x="21629" y="8551"/>
                </a:lnTo>
                <a:lnTo>
                  <a:pt x="21504" y="8781"/>
                </a:lnTo>
                <a:lnTo>
                  <a:pt x="21129" y="8656"/>
                </a:lnTo>
                <a:lnTo>
                  <a:pt x="20753" y="8531"/>
                </a:lnTo>
                <a:lnTo>
                  <a:pt x="20357" y="8447"/>
                </a:lnTo>
                <a:lnTo>
                  <a:pt x="19961" y="8364"/>
                </a:lnTo>
                <a:lnTo>
                  <a:pt x="19564" y="8301"/>
                </a:lnTo>
                <a:lnTo>
                  <a:pt x="19168" y="8259"/>
                </a:lnTo>
                <a:lnTo>
                  <a:pt x="18751" y="8218"/>
                </a:lnTo>
                <a:lnTo>
                  <a:pt x="18334" y="8218"/>
                </a:lnTo>
                <a:lnTo>
                  <a:pt x="18146" y="5861"/>
                </a:lnTo>
                <a:lnTo>
                  <a:pt x="18021" y="4380"/>
                </a:lnTo>
                <a:lnTo>
                  <a:pt x="18251" y="4297"/>
                </a:lnTo>
                <a:lnTo>
                  <a:pt x="18480" y="4192"/>
                </a:lnTo>
                <a:lnTo>
                  <a:pt x="18689" y="4067"/>
                </a:lnTo>
                <a:lnTo>
                  <a:pt x="18876" y="3942"/>
                </a:lnTo>
                <a:lnTo>
                  <a:pt x="18981" y="3838"/>
                </a:lnTo>
                <a:lnTo>
                  <a:pt x="19085" y="3733"/>
                </a:lnTo>
                <a:lnTo>
                  <a:pt x="19231" y="3504"/>
                </a:lnTo>
                <a:lnTo>
                  <a:pt x="19356" y="3233"/>
                </a:lnTo>
                <a:lnTo>
                  <a:pt x="19439" y="2962"/>
                </a:lnTo>
                <a:lnTo>
                  <a:pt x="19460" y="2795"/>
                </a:lnTo>
                <a:lnTo>
                  <a:pt x="19481" y="2628"/>
                </a:lnTo>
                <a:lnTo>
                  <a:pt x="19502" y="2357"/>
                </a:lnTo>
                <a:lnTo>
                  <a:pt x="19523" y="2107"/>
                </a:lnTo>
                <a:lnTo>
                  <a:pt x="19502" y="1835"/>
                </a:lnTo>
                <a:lnTo>
                  <a:pt x="19481" y="1564"/>
                </a:lnTo>
                <a:lnTo>
                  <a:pt x="19460" y="1418"/>
                </a:lnTo>
                <a:lnTo>
                  <a:pt x="19398" y="1251"/>
                </a:lnTo>
                <a:lnTo>
                  <a:pt x="19356" y="1105"/>
                </a:lnTo>
                <a:lnTo>
                  <a:pt x="19272" y="939"/>
                </a:lnTo>
                <a:lnTo>
                  <a:pt x="19189" y="813"/>
                </a:lnTo>
                <a:lnTo>
                  <a:pt x="19085" y="667"/>
                </a:lnTo>
                <a:lnTo>
                  <a:pt x="18981" y="563"/>
                </a:lnTo>
                <a:lnTo>
                  <a:pt x="18855" y="438"/>
                </a:lnTo>
                <a:lnTo>
                  <a:pt x="18626" y="292"/>
                </a:lnTo>
                <a:lnTo>
                  <a:pt x="18397" y="167"/>
                </a:lnTo>
                <a:lnTo>
                  <a:pt x="18146" y="83"/>
                </a:lnTo>
                <a:lnTo>
                  <a:pt x="17896" y="21"/>
                </a:lnTo>
                <a:lnTo>
                  <a:pt x="1762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4"/>
          <p:cNvSpPr/>
          <p:nvPr/>
        </p:nvSpPr>
        <p:spPr>
          <a:xfrm>
            <a:off x="8344075" y="3753425"/>
            <a:ext cx="712058" cy="711642"/>
          </a:xfrm>
          <a:custGeom>
            <a:avLst/>
            <a:gdLst/>
            <a:ahLst/>
            <a:cxnLst/>
            <a:rect l="l" t="t" r="r" b="b"/>
            <a:pathLst>
              <a:path w="35958" h="35937" extrusionOk="0">
                <a:moveTo>
                  <a:pt x="17625" y="0"/>
                </a:moveTo>
                <a:lnTo>
                  <a:pt x="17375" y="21"/>
                </a:lnTo>
                <a:lnTo>
                  <a:pt x="17103" y="63"/>
                </a:lnTo>
                <a:lnTo>
                  <a:pt x="16853" y="146"/>
                </a:lnTo>
                <a:lnTo>
                  <a:pt x="16707" y="188"/>
                </a:lnTo>
                <a:lnTo>
                  <a:pt x="16561" y="250"/>
                </a:lnTo>
                <a:lnTo>
                  <a:pt x="16415" y="313"/>
                </a:lnTo>
                <a:lnTo>
                  <a:pt x="16269" y="396"/>
                </a:lnTo>
                <a:lnTo>
                  <a:pt x="16144" y="480"/>
                </a:lnTo>
                <a:lnTo>
                  <a:pt x="16019" y="584"/>
                </a:lnTo>
                <a:lnTo>
                  <a:pt x="15894" y="709"/>
                </a:lnTo>
                <a:lnTo>
                  <a:pt x="15789" y="834"/>
                </a:lnTo>
                <a:lnTo>
                  <a:pt x="15706" y="959"/>
                </a:lnTo>
                <a:lnTo>
                  <a:pt x="15623" y="1105"/>
                </a:lnTo>
                <a:lnTo>
                  <a:pt x="15560" y="1251"/>
                </a:lnTo>
                <a:lnTo>
                  <a:pt x="15497" y="1397"/>
                </a:lnTo>
                <a:lnTo>
                  <a:pt x="15414" y="1710"/>
                </a:lnTo>
                <a:lnTo>
                  <a:pt x="15372" y="2023"/>
                </a:lnTo>
                <a:lnTo>
                  <a:pt x="15393" y="2357"/>
                </a:lnTo>
                <a:lnTo>
                  <a:pt x="15435" y="2670"/>
                </a:lnTo>
                <a:lnTo>
                  <a:pt x="15518" y="2941"/>
                </a:lnTo>
                <a:lnTo>
                  <a:pt x="15623" y="3212"/>
                </a:lnTo>
                <a:lnTo>
                  <a:pt x="15748" y="3462"/>
                </a:lnTo>
                <a:lnTo>
                  <a:pt x="15894" y="3713"/>
                </a:lnTo>
                <a:lnTo>
                  <a:pt x="16061" y="3942"/>
                </a:lnTo>
                <a:lnTo>
                  <a:pt x="16248" y="4130"/>
                </a:lnTo>
                <a:lnTo>
                  <a:pt x="16436" y="4297"/>
                </a:lnTo>
                <a:lnTo>
                  <a:pt x="16624" y="4401"/>
                </a:lnTo>
                <a:lnTo>
                  <a:pt x="16832" y="4463"/>
                </a:lnTo>
                <a:lnTo>
                  <a:pt x="17041" y="4505"/>
                </a:lnTo>
                <a:lnTo>
                  <a:pt x="16832" y="7988"/>
                </a:lnTo>
                <a:lnTo>
                  <a:pt x="16811" y="8322"/>
                </a:lnTo>
                <a:lnTo>
                  <a:pt x="16353" y="8426"/>
                </a:lnTo>
                <a:lnTo>
                  <a:pt x="15894" y="8531"/>
                </a:lnTo>
                <a:lnTo>
                  <a:pt x="15435" y="8656"/>
                </a:lnTo>
                <a:lnTo>
                  <a:pt x="14997" y="8823"/>
                </a:lnTo>
                <a:lnTo>
                  <a:pt x="14559" y="8989"/>
                </a:lnTo>
                <a:lnTo>
                  <a:pt x="14142" y="9177"/>
                </a:lnTo>
                <a:lnTo>
                  <a:pt x="13725" y="9406"/>
                </a:lnTo>
                <a:lnTo>
                  <a:pt x="13328" y="9636"/>
                </a:lnTo>
                <a:lnTo>
                  <a:pt x="11847" y="7571"/>
                </a:lnTo>
                <a:lnTo>
                  <a:pt x="10992" y="6361"/>
                </a:lnTo>
                <a:lnTo>
                  <a:pt x="11138" y="6174"/>
                </a:lnTo>
                <a:lnTo>
                  <a:pt x="11284" y="5965"/>
                </a:lnTo>
                <a:lnTo>
                  <a:pt x="11409" y="5757"/>
                </a:lnTo>
                <a:lnTo>
                  <a:pt x="11493" y="5527"/>
                </a:lnTo>
                <a:lnTo>
                  <a:pt x="11535" y="5402"/>
                </a:lnTo>
                <a:lnTo>
                  <a:pt x="11555" y="5256"/>
                </a:lnTo>
                <a:lnTo>
                  <a:pt x="11576" y="4964"/>
                </a:lnTo>
                <a:lnTo>
                  <a:pt x="11555" y="4693"/>
                </a:lnTo>
                <a:lnTo>
                  <a:pt x="11472" y="4422"/>
                </a:lnTo>
                <a:lnTo>
                  <a:pt x="11409" y="4255"/>
                </a:lnTo>
                <a:lnTo>
                  <a:pt x="11347" y="4109"/>
                </a:lnTo>
                <a:lnTo>
                  <a:pt x="11243" y="3859"/>
                </a:lnTo>
                <a:lnTo>
                  <a:pt x="11097" y="3629"/>
                </a:lnTo>
                <a:lnTo>
                  <a:pt x="10971" y="3400"/>
                </a:lnTo>
                <a:lnTo>
                  <a:pt x="10805" y="3191"/>
                </a:lnTo>
                <a:lnTo>
                  <a:pt x="10700" y="3066"/>
                </a:lnTo>
                <a:lnTo>
                  <a:pt x="10575" y="2962"/>
                </a:lnTo>
                <a:lnTo>
                  <a:pt x="10450" y="2857"/>
                </a:lnTo>
                <a:lnTo>
                  <a:pt x="10304" y="2774"/>
                </a:lnTo>
                <a:lnTo>
                  <a:pt x="10158" y="2691"/>
                </a:lnTo>
                <a:lnTo>
                  <a:pt x="10012" y="2628"/>
                </a:lnTo>
                <a:lnTo>
                  <a:pt x="9845" y="2586"/>
                </a:lnTo>
                <a:lnTo>
                  <a:pt x="9678" y="2545"/>
                </a:lnTo>
                <a:lnTo>
                  <a:pt x="9407" y="2524"/>
                </a:lnTo>
                <a:lnTo>
                  <a:pt x="9157" y="2545"/>
                </a:lnTo>
                <a:lnTo>
                  <a:pt x="8886" y="2586"/>
                </a:lnTo>
                <a:lnTo>
                  <a:pt x="8656" y="2691"/>
                </a:lnTo>
                <a:lnTo>
                  <a:pt x="8406" y="2795"/>
                </a:lnTo>
                <a:lnTo>
                  <a:pt x="8197" y="2941"/>
                </a:lnTo>
                <a:lnTo>
                  <a:pt x="7989" y="3108"/>
                </a:lnTo>
                <a:lnTo>
                  <a:pt x="7822" y="3316"/>
                </a:lnTo>
                <a:lnTo>
                  <a:pt x="7718" y="3421"/>
                </a:lnTo>
                <a:lnTo>
                  <a:pt x="7613" y="3546"/>
                </a:lnTo>
                <a:lnTo>
                  <a:pt x="7530" y="3692"/>
                </a:lnTo>
                <a:lnTo>
                  <a:pt x="7447" y="3817"/>
                </a:lnTo>
                <a:lnTo>
                  <a:pt x="7384" y="3984"/>
                </a:lnTo>
                <a:lnTo>
                  <a:pt x="7322" y="4130"/>
                </a:lnTo>
                <a:lnTo>
                  <a:pt x="7280" y="4297"/>
                </a:lnTo>
                <a:lnTo>
                  <a:pt x="7259" y="4463"/>
                </a:lnTo>
                <a:lnTo>
                  <a:pt x="7238" y="4609"/>
                </a:lnTo>
                <a:lnTo>
                  <a:pt x="7259" y="4776"/>
                </a:lnTo>
                <a:lnTo>
                  <a:pt x="7259" y="4922"/>
                </a:lnTo>
                <a:lnTo>
                  <a:pt x="7301" y="5089"/>
                </a:lnTo>
                <a:lnTo>
                  <a:pt x="7384" y="5402"/>
                </a:lnTo>
                <a:lnTo>
                  <a:pt x="7509" y="5694"/>
                </a:lnTo>
                <a:lnTo>
                  <a:pt x="7697" y="5965"/>
                </a:lnTo>
                <a:lnTo>
                  <a:pt x="7905" y="6215"/>
                </a:lnTo>
                <a:lnTo>
                  <a:pt x="8093" y="6424"/>
                </a:lnTo>
                <a:lnTo>
                  <a:pt x="8323" y="6591"/>
                </a:lnTo>
                <a:lnTo>
                  <a:pt x="8573" y="6737"/>
                </a:lnTo>
                <a:lnTo>
                  <a:pt x="8823" y="6862"/>
                </a:lnTo>
                <a:lnTo>
                  <a:pt x="9073" y="6987"/>
                </a:lnTo>
                <a:lnTo>
                  <a:pt x="9345" y="7050"/>
                </a:lnTo>
                <a:lnTo>
                  <a:pt x="9574" y="7091"/>
                </a:lnTo>
                <a:lnTo>
                  <a:pt x="9803" y="7091"/>
                </a:lnTo>
                <a:lnTo>
                  <a:pt x="10012" y="7050"/>
                </a:lnTo>
                <a:lnTo>
                  <a:pt x="10221" y="6966"/>
                </a:lnTo>
                <a:lnTo>
                  <a:pt x="11827" y="10053"/>
                </a:lnTo>
                <a:lnTo>
                  <a:pt x="12098" y="10574"/>
                </a:lnTo>
                <a:lnTo>
                  <a:pt x="11827" y="10825"/>
                </a:lnTo>
                <a:lnTo>
                  <a:pt x="11555" y="11075"/>
                </a:lnTo>
                <a:lnTo>
                  <a:pt x="11305" y="11367"/>
                </a:lnTo>
                <a:lnTo>
                  <a:pt x="11055" y="11638"/>
                </a:lnTo>
                <a:lnTo>
                  <a:pt x="10825" y="11951"/>
                </a:lnTo>
                <a:lnTo>
                  <a:pt x="10596" y="12243"/>
                </a:lnTo>
                <a:lnTo>
                  <a:pt x="10387" y="12556"/>
                </a:lnTo>
                <a:lnTo>
                  <a:pt x="10200" y="12890"/>
                </a:lnTo>
                <a:lnTo>
                  <a:pt x="7697" y="11617"/>
                </a:lnTo>
                <a:lnTo>
                  <a:pt x="6383" y="10950"/>
                </a:lnTo>
                <a:lnTo>
                  <a:pt x="6425" y="10700"/>
                </a:lnTo>
                <a:lnTo>
                  <a:pt x="6466" y="10470"/>
                </a:lnTo>
                <a:lnTo>
                  <a:pt x="6466" y="10220"/>
                </a:lnTo>
                <a:lnTo>
                  <a:pt x="6446" y="9970"/>
                </a:lnTo>
                <a:lnTo>
                  <a:pt x="6425" y="9844"/>
                </a:lnTo>
                <a:lnTo>
                  <a:pt x="6383" y="9698"/>
                </a:lnTo>
                <a:lnTo>
                  <a:pt x="6258" y="9448"/>
                </a:lnTo>
                <a:lnTo>
                  <a:pt x="6112" y="9198"/>
                </a:lnTo>
                <a:lnTo>
                  <a:pt x="5924" y="8989"/>
                </a:lnTo>
                <a:lnTo>
                  <a:pt x="5799" y="8885"/>
                </a:lnTo>
                <a:lnTo>
                  <a:pt x="5653" y="8781"/>
                </a:lnTo>
                <a:lnTo>
                  <a:pt x="5444" y="8614"/>
                </a:lnTo>
                <a:lnTo>
                  <a:pt x="5215" y="8468"/>
                </a:lnTo>
                <a:lnTo>
                  <a:pt x="4986" y="8343"/>
                </a:lnTo>
                <a:lnTo>
                  <a:pt x="4756" y="8218"/>
                </a:lnTo>
                <a:lnTo>
                  <a:pt x="4610" y="8155"/>
                </a:lnTo>
                <a:lnTo>
                  <a:pt x="4443" y="8113"/>
                </a:lnTo>
                <a:lnTo>
                  <a:pt x="4276" y="8093"/>
                </a:lnTo>
                <a:lnTo>
                  <a:pt x="4110" y="8072"/>
                </a:lnTo>
                <a:lnTo>
                  <a:pt x="3964" y="8072"/>
                </a:lnTo>
                <a:lnTo>
                  <a:pt x="3797" y="8093"/>
                </a:lnTo>
                <a:lnTo>
                  <a:pt x="3630" y="8113"/>
                </a:lnTo>
                <a:lnTo>
                  <a:pt x="3463" y="8155"/>
                </a:lnTo>
                <a:lnTo>
                  <a:pt x="3213" y="8259"/>
                </a:lnTo>
                <a:lnTo>
                  <a:pt x="2983" y="8405"/>
                </a:lnTo>
                <a:lnTo>
                  <a:pt x="2796" y="8572"/>
                </a:lnTo>
                <a:lnTo>
                  <a:pt x="2608" y="8760"/>
                </a:lnTo>
                <a:lnTo>
                  <a:pt x="2462" y="8968"/>
                </a:lnTo>
                <a:lnTo>
                  <a:pt x="2337" y="9198"/>
                </a:lnTo>
                <a:lnTo>
                  <a:pt x="2232" y="9448"/>
                </a:lnTo>
                <a:lnTo>
                  <a:pt x="2170" y="9698"/>
                </a:lnTo>
                <a:lnTo>
                  <a:pt x="2128" y="9844"/>
                </a:lnTo>
                <a:lnTo>
                  <a:pt x="2086" y="10011"/>
                </a:lnTo>
                <a:lnTo>
                  <a:pt x="2066" y="10178"/>
                </a:lnTo>
                <a:lnTo>
                  <a:pt x="2066" y="10324"/>
                </a:lnTo>
                <a:lnTo>
                  <a:pt x="2086" y="10491"/>
                </a:lnTo>
                <a:lnTo>
                  <a:pt x="2107" y="10658"/>
                </a:lnTo>
                <a:lnTo>
                  <a:pt x="2149" y="10825"/>
                </a:lnTo>
                <a:lnTo>
                  <a:pt x="2191" y="10971"/>
                </a:lnTo>
                <a:lnTo>
                  <a:pt x="2253" y="11117"/>
                </a:lnTo>
                <a:lnTo>
                  <a:pt x="2337" y="11263"/>
                </a:lnTo>
                <a:lnTo>
                  <a:pt x="2420" y="11388"/>
                </a:lnTo>
                <a:lnTo>
                  <a:pt x="2504" y="11513"/>
                </a:lnTo>
                <a:lnTo>
                  <a:pt x="2733" y="11742"/>
                </a:lnTo>
                <a:lnTo>
                  <a:pt x="2983" y="11951"/>
                </a:lnTo>
                <a:lnTo>
                  <a:pt x="3275" y="12118"/>
                </a:lnTo>
                <a:lnTo>
                  <a:pt x="3567" y="12243"/>
                </a:lnTo>
                <a:lnTo>
                  <a:pt x="3838" y="12326"/>
                </a:lnTo>
                <a:lnTo>
                  <a:pt x="4130" y="12368"/>
                </a:lnTo>
                <a:lnTo>
                  <a:pt x="4402" y="12410"/>
                </a:lnTo>
                <a:lnTo>
                  <a:pt x="4694" y="12389"/>
                </a:lnTo>
                <a:lnTo>
                  <a:pt x="4965" y="12368"/>
                </a:lnTo>
                <a:lnTo>
                  <a:pt x="5236" y="12326"/>
                </a:lnTo>
                <a:lnTo>
                  <a:pt x="5465" y="12243"/>
                </a:lnTo>
                <a:lnTo>
                  <a:pt x="5653" y="12139"/>
                </a:lnTo>
                <a:lnTo>
                  <a:pt x="5841" y="11993"/>
                </a:lnTo>
                <a:lnTo>
                  <a:pt x="5987" y="11847"/>
                </a:lnTo>
                <a:lnTo>
                  <a:pt x="8823" y="13849"/>
                </a:lnTo>
                <a:lnTo>
                  <a:pt x="9511" y="14329"/>
                </a:lnTo>
                <a:lnTo>
                  <a:pt x="9407" y="14662"/>
                </a:lnTo>
                <a:lnTo>
                  <a:pt x="9303" y="14996"/>
                </a:lnTo>
                <a:lnTo>
                  <a:pt x="9219" y="15330"/>
                </a:lnTo>
                <a:lnTo>
                  <a:pt x="9136" y="15684"/>
                </a:lnTo>
                <a:lnTo>
                  <a:pt x="9073" y="16018"/>
                </a:lnTo>
                <a:lnTo>
                  <a:pt x="9011" y="16373"/>
                </a:lnTo>
                <a:lnTo>
                  <a:pt x="8969" y="16748"/>
                </a:lnTo>
                <a:lnTo>
                  <a:pt x="8948" y="17103"/>
                </a:lnTo>
                <a:lnTo>
                  <a:pt x="5882" y="17124"/>
                </a:lnTo>
                <a:lnTo>
                  <a:pt x="4402" y="17144"/>
                </a:lnTo>
                <a:lnTo>
                  <a:pt x="4339" y="16894"/>
                </a:lnTo>
                <a:lnTo>
                  <a:pt x="4256" y="16665"/>
                </a:lnTo>
                <a:lnTo>
                  <a:pt x="4151" y="16456"/>
                </a:lnTo>
                <a:lnTo>
                  <a:pt x="4005" y="16248"/>
                </a:lnTo>
                <a:lnTo>
                  <a:pt x="3922" y="16143"/>
                </a:lnTo>
                <a:lnTo>
                  <a:pt x="3838" y="16039"/>
                </a:lnTo>
                <a:lnTo>
                  <a:pt x="3609" y="15851"/>
                </a:lnTo>
                <a:lnTo>
                  <a:pt x="3359" y="15726"/>
                </a:lnTo>
                <a:lnTo>
                  <a:pt x="3088" y="15622"/>
                </a:lnTo>
                <a:lnTo>
                  <a:pt x="2921" y="15580"/>
                </a:lnTo>
                <a:lnTo>
                  <a:pt x="2754" y="15559"/>
                </a:lnTo>
                <a:lnTo>
                  <a:pt x="2504" y="15497"/>
                </a:lnTo>
                <a:lnTo>
                  <a:pt x="2232" y="15476"/>
                </a:lnTo>
                <a:lnTo>
                  <a:pt x="1961" y="15455"/>
                </a:lnTo>
                <a:lnTo>
                  <a:pt x="1711" y="15476"/>
                </a:lnTo>
                <a:lnTo>
                  <a:pt x="1544" y="15497"/>
                </a:lnTo>
                <a:lnTo>
                  <a:pt x="1377" y="15518"/>
                </a:lnTo>
                <a:lnTo>
                  <a:pt x="1231" y="15559"/>
                </a:lnTo>
                <a:lnTo>
                  <a:pt x="1064" y="15622"/>
                </a:lnTo>
                <a:lnTo>
                  <a:pt x="918" y="15705"/>
                </a:lnTo>
                <a:lnTo>
                  <a:pt x="793" y="15789"/>
                </a:lnTo>
                <a:lnTo>
                  <a:pt x="647" y="15893"/>
                </a:lnTo>
                <a:lnTo>
                  <a:pt x="543" y="16018"/>
                </a:lnTo>
                <a:lnTo>
                  <a:pt x="355" y="16227"/>
                </a:lnTo>
                <a:lnTo>
                  <a:pt x="230" y="16456"/>
                </a:lnTo>
                <a:lnTo>
                  <a:pt x="126" y="16686"/>
                </a:lnTo>
                <a:lnTo>
                  <a:pt x="42" y="16936"/>
                </a:lnTo>
                <a:lnTo>
                  <a:pt x="1" y="17186"/>
                </a:lnTo>
                <a:lnTo>
                  <a:pt x="1" y="17457"/>
                </a:lnTo>
                <a:lnTo>
                  <a:pt x="22" y="17708"/>
                </a:lnTo>
                <a:lnTo>
                  <a:pt x="84" y="17979"/>
                </a:lnTo>
                <a:lnTo>
                  <a:pt x="126" y="18125"/>
                </a:lnTo>
                <a:lnTo>
                  <a:pt x="168" y="18292"/>
                </a:lnTo>
                <a:lnTo>
                  <a:pt x="209" y="18438"/>
                </a:lnTo>
                <a:lnTo>
                  <a:pt x="293" y="18584"/>
                </a:lnTo>
                <a:lnTo>
                  <a:pt x="376" y="18730"/>
                </a:lnTo>
                <a:lnTo>
                  <a:pt x="480" y="18855"/>
                </a:lnTo>
                <a:lnTo>
                  <a:pt x="585" y="18980"/>
                </a:lnTo>
                <a:lnTo>
                  <a:pt x="689" y="19084"/>
                </a:lnTo>
                <a:lnTo>
                  <a:pt x="814" y="19188"/>
                </a:lnTo>
                <a:lnTo>
                  <a:pt x="960" y="19293"/>
                </a:lnTo>
                <a:lnTo>
                  <a:pt x="1085" y="19355"/>
                </a:lnTo>
                <a:lnTo>
                  <a:pt x="1231" y="19439"/>
                </a:lnTo>
                <a:lnTo>
                  <a:pt x="1544" y="19543"/>
                </a:lnTo>
                <a:lnTo>
                  <a:pt x="1857" y="19585"/>
                </a:lnTo>
                <a:lnTo>
                  <a:pt x="2170" y="19606"/>
                </a:lnTo>
                <a:lnTo>
                  <a:pt x="2504" y="19585"/>
                </a:lnTo>
                <a:lnTo>
                  <a:pt x="2775" y="19543"/>
                </a:lnTo>
                <a:lnTo>
                  <a:pt x="3067" y="19460"/>
                </a:lnTo>
                <a:lnTo>
                  <a:pt x="3317" y="19334"/>
                </a:lnTo>
                <a:lnTo>
                  <a:pt x="3567" y="19188"/>
                </a:lnTo>
                <a:lnTo>
                  <a:pt x="3818" y="19063"/>
                </a:lnTo>
                <a:lnTo>
                  <a:pt x="4026" y="18876"/>
                </a:lnTo>
                <a:lnTo>
                  <a:pt x="4193" y="18709"/>
                </a:lnTo>
                <a:lnTo>
                  <a:pt x="4318" y="18521"/>
                </a:lnTo>
                <a:lnTo>
                  <a:pt x="4402" y="18333"/>
                </a:lnTo>
                <a:lnTo>
                  <a:pt x="4464" y="18104"/>
                </a:lnTo>
                <a:lnTo>
                  <a:pt x="7905" y="18584"/>
                </a:lnTo>
                <a:lnTo>
                  <a:pt x="9011" y="18730"/>
                </a:lnTo>
                <a:lnTo>
                  <a:pt x="9053" y="19063"/>
                </a:lnTo>
                <a:lnTo>
                  <a:pt x="9115" y="19397"/>
                </a:lnTo>
                <a:lnTo>
                  <a:pt x="9282" y="20064"/>
                </a:lnTo>
                <a:lnTo>
                  <a:pt x="9470" y="20690"/>
                </a:lnTo>
                <a:lnTo>
                  <a:pt x="9720" y="21316"/>
                </a:lnTo>
                <a:lnTo>
                  <a:pt x="9616" y="21378"/>
                </a:lnTo>
                <a:lnTo>
                  <a:pt x="6800" y="22859"/>
                </a:lnTo>
                <a:lnTo>
                  <a:pt x="5507" y="23548"/>
                </a:lnTo>
                <a:lnTo>
                  <a:pt x="5340" y="23360"/>
                </a:lnTo>
                <a:lnTo>
                  <a:pt x="5152" y="23193"/>
                </a:lnTo>
                <a:lnTo>
                  <a:pt x="4944" y="23047"/>
                </a:lnTo>
                <a:lnTo>
                  <a:pt x="4735" y="22943"/>
                </a:lnTo>
                <a:lnTo>
                  <a:pt x="4610" y="22880"/>
                </a:lnTo>
                <a:lnTo>
                  <a:pt x="4485" y="22838"/>
                </a:lnTo>
                <a:lnTo>
                  <a:pt x="4214" y="22776"/>
                </a:lnTo>
                <a:lnTo>
                  <a:pt x="3922" y="22776"/>
                </a:lnTo>
                <a:lnTo>
                  <a:pt x="3630" y="22797"/>
                </a:lnTo>
                <a:lnTo>
                  <a:pt x="3463" y="22838"/>
                </a:lnTo>
                <a:lnTo>
                  <a:pt x="3317" y="22901"/>
                </a:lnTo>
                <a:lnTo>
                  <a:pt x="3046" y="22964"/>
                </a:lnTo>
                <a:lnTo>
                  <a:pt x="2796" y="23068"/>
                </a:lnTo>
                <a:lnTo>
                  <a:pt x="2566" y="23172"/>
                </a:lnTo>
                <a:lnTo>
                  <a:pt x="2337" y="23297"/>
                </a:lnTo>
                <a:lnTo>
                  <a:pt x="2191" y="23402"/>
                </a:lnTo>
                <a:lnTo>
                  <a:pt x="2066" y="23506"/>
                </a:lnTo>
                <a:lnTo>
                  <a:pt x="1961" y="23610"/>
                </a:lnTo>
                <a:lnTo>
                  <a:pt x="1836" y="23735"/>
                </a:lnTo>
                <a:lnTo>
                  <a:pt x="1753" y="23881"/>
                </a:lnTo>
                <a:lnTo>
                  <a:pt x="1669" y="24006"/>
                </a:lnTo>
                <a:lnTo>
                  <a:pt x="1607" y="24173"/>
                </a:lnTo>
                <a:lnTo>
                  <a:pt x="1544" y="24319"/>
                </a:lnTo>
                <a:lnTo>
                  <a:pt x="1482" y="24590"/>
                </a:lnTo>
                <a:lnTo>
                  <a:pt x="1461" y="24862"/>
                </a:lnTo>
                <a:lnTo>
                  <a:pt x="1482" y="25112"/>
                </a:lnTo>
                <a:lnTo>
                  <a:pt x="1544" y="25383"/>
                </a:lnTo>
                <a:lnTo>
                  <a:pt x="1628" y="25612"/>
                </a:lnTo>
                <a:lnTo>
                  <a:pt x="1732" y="25863"/>
                </a:lnTo>
                <a:lnTo>
                  <a:pt x="1878" y="26071"/>
                </a:lnTo>
                <a:lnTo>
                  <a:pt x="2045" y="26280"/>
                </a:lnTo>
                <a:lnTo>
                  <a:pt x="2149" y="26405"/>
                </a:lnTo>
                <a:lnTo>
                  <a:pt x="2253" y="26509"/>
                </a:lnTo>
                <a:lnTo>
                  <a:pt x="2378" y="26634"/>
                </a:lnTo>
                <a:lnTo>
                  <a:pt x="2504" y="26718"/>
                </a:lnTo>
                <a:lnTo>
                  <a:pt x="2650" y="26801"/>
                </a:lnTo>
                <a:lnTo>
                  <a:pt x="2796" y="26885"/>
                </a:lnTo>
                <a:lnTo>
                  <a:pt x="2962" y="26947"/>
                </a:lnTo>
                <a:lnTo>
                  <a:pt x="3108" y="26989"/>
                </a:lnTo>
                <a:lnTo>
                  <a:pt x="3275" y="27031"/>
                </a:lnTo>
                <a:lnTo>
                  <a:pt x="3421" y="27031"/>
                </a:lnTo>
                <a:lnTo>
                  <a:pt x="3588" y="27051"/>
                </a:lnTo>
                <a:lnTo>
                  <a:pt x="3734" y="27031"/>
                </a:lnTo>
                <a:lnTo>
                  <a:pt x="4068" y="26989"/>
                </a:lnTo>
                <a:lnTo>
                  <a:pt x="4360" y="26905"/>
                </a:lnTo>
                <a:lnTo>
                  <a:pt x="4673" y="26759"/>
                </a:lnTo>
                <a:lnTo>
                  <a:pt x="4944" y="26593"/>
                </a:lnTo>
                <a:lnTo>
                  <a:pt x="5173" y="26426"/>
                </a:lnTo>
                <a:lnTo>
                  <a:pt x="5361" y="26217"/>
                </a:lnTo>
                <a:lnTo>
                  <a:pt x="5549" y="25988"/>
                </a:lnTo>
                <a:lnTo>
                  <a:pt x="5716" y="25758"/>
                </a:lnTo>
                <a:lnTo>
                  <a:pt x="5862" y="25529"/>
                </a:lnTo>
                <a:lnTo>
                  <a:pt x="5966" y="25258"/>
                </a:lnTo>
                <a:lnTo>
                  <a:pt x="6028" y="25049"/>
                </a:lnTo>
                <a:lnTo>
                  <a:pt x="6049" y="24820"/>
                </a:lnTo>
                <a:lnTo>
                  <a:pt x="6049" y="24611"/>
                </a:lnTo>
                <a:lnTo>
                  <a:pt x="5987" y="24382"/>
                </a:lnTo>
                <a:lnTo>
                  <a:pt x="9282" y="23214"/>
                </a:lnTo>
                <a:lnTo>
                  <a:pt x="10513" y="22755"/>
                </a:lnTo>
                <a:lnTo>
                  <a:pt x="10888" y="23297"/>
                </a:lnTo>
                <a:lnTo>
                  <a:pt x="11305" y="23777"/>
                </a:lnTo>
                <a:lnTo>
                  <a:pt x="11743" y="24257"/>
                </a:lnTo>
                <a:lnTo>
                  <a:pt x="12223" y="24695"/>
                </a:lnTo>
                <a:lnTo>
                  <a:pt x="12077" y="24903"/>
                </a:lnTo>
                <a:lnTo>
                  <a:pt x="10262" y="27510"/>
                </a:lnTo>
                <a:lnTo>
                  <a:pt x="9428" y="28741"/>
                </a:lnTo>
                <a:lnTo>
                  <a:pt x="9199" y="28657"/>
                </a:lnTo>
                <a:lnTo>
                  <a:pt x="8948" y="28595"/>
                </a:lnTo>
                <a:lnTo>
                  <a:pt x="8719" y="28553"/>
                </a:lnTo>
                <a:lnTo>
                  <a:pt x="8469" y="28532"/>
                </a:lnTo>
                <a:lnTo>
                  <a:pt x="8323" y="28532"/>
                </a:lnTo>
                <a:lnTo>
                  <a:pt x="8197" y="28553"/>
                </a:lnTo>
                <a:lnTo>
                  <a:pt x="7926" y="28637"/>
                </a:lnTo>
                <a:lnTo>
                  <a:pt x="7655" y="28762"/>
                </a:lnTo>
                <a:lnTo>
                  <a:pt x="7426" y="28929"/>
                </a:lnTo>
                <a:lnTo>
                  <a:pt x="7301" y="29033"/>
                </a:lnTo>
                <a:lnTo>
                  <a:pt x="7176" y="29158"/>
                </a:lnTo>
                <a:lnTo>
                  <a:pt x="6988" y="29346"/>
                </a:lnTo>
                <a:lnTo>
                  <a:pt x="6800" y="29533"/>
                </a:lnTo>
                <a:lnTo>
                  <a:pt x="6654" y="29763"/>
                </a:lnTo>
                <a:lnTo>
                  <a:pt x="6508" y="29971"/>
                </a:lnTo>
                <a:lnTo>
                  <a:pt x="6425" y="30117"/>
                </a:lnTo>
                <a:lnTo>
                  <a:pt x="6362" y="30263"/>
                </a:lnTo>
                <a:lnTo>
                  <a:pt x="6300" y="30430"/>
                </a:lnTo>
                <a:lnTo>
                  <a:pt x="6279" y="30576"/>
                </a:lnTo>
                <a:lnTo>
                  <a:pt x="6237" y="30743"/>
                </a:lnTo>
                <a:lnTo>
                  <a:pt x="6237" y="30910"/>
                </a:lnTo>
                <a:lnTo>
                  <a:pt x="6237" y="31077"/>
                </a:lnTo>
                <a:lnTo>
                  <a:pt x="6279" y="31244"/>
                </a:lnTo>
                <a:lnTo>
                  <a:pt x="6341" y="31515"/>
                </a:lnTo>
                <a:lnTo>
                  <a:pt x="6446" y="31744"/>
                </a:lnTo>
                <a:lnTo>
                  <a:pt x="6592" y="31974"/>
                </a:lnTo>
                <a:lnTo>
                  <a:pt x="6758" y="32182"/>
                </a:lnTo>
                <a:lnTo>
                  <a:pt x="6946" y="32349"/>
                </a:lnTo>
                <a:lnTo>
                  <a:pt x="7155" y="32516"/>
                </a:lnTo>
                <a:lnTo>
                  <a:pt x="7384" y="32641"/>
                </a:lnTo>
                <a:lnTo>
                  <a:pt x="7613" y="32745"/>
                </a:lnTo>
                <a:lnTo>
                  <a:pt x="7759" y="32808"/>
                </a:lnTo>
                <a:lnTo>
                  <a:pt x="7926" y="32850"/>
                </a:lnTo>
                <a:lnTo>
                  <a:pt x="8072" y="32891"/>
                </a:lnTo>
                <a:lnTo>
                  <a:pt x="8239" y="32912"/>
                </a:lnTo>
                <a:lnTo>
                  <a:pt x="8406" y="32933"/>
                </a:lnTo>
                <a:lnTo>
                  <a:pt x="8573" y="32933"/>
                </a:lnTo>
                <a:lnTo>
                  <a:pt x="8719" y="32912"/>
                </a:lnTo>
                <a:lnTo>
                  <a:pt x="8886" y="32891"/>
                </a:lnTo>
                <a:lnTo>
                  <a:pt x="9032" y="32850"/>
                </a:lnTo>
                <a:lnTo>
                  <a:pt x="9199" y="32787"/>
                </a:lnTo>
                <a:lnTo>
                  <a:pt x="9345" y="32725"/>
                </a:lnTo>
                <a:lnTo>
                  <a:pt x="9470" y="32641"/>
                </a:lnTo>
                <a:lnTo>
                  <a:pt x="9741" y="32453"/>
                </a:lnTo>
                <a:lnTo>
                  <a:pt x="9970" y="32224"/>
                </a:lnTo>
                <a:lnTo>
                  <a:pt x="10158" y="31974"/>
                </a:lnTo>
                <a:lnTo>
                  <a:pt x="10325" y="31682"/>
                </a:lnTo>
                <a:lnTo>
                  <a:pt x="10450" y="31431"/>
                </a:lnTo>
                <a:lnTo>
                  <a:pt x="10533" y="31160"/>
                </a:lnTo>
                <a:lnTo>
                  <a:pt x="10596" y="30889"/>
                </a:lnTo>
                <a:lnTo>
                  <a:pt x="10638" y="30597"/>
                </a:lnTo>
                <a:lnTo>
                  <a:pt x="10638" y="30326"/>
                </a:lnTo>
                <a:lnTo>
                  <a:pt x="10638" y="30034"/>
                </a:lnTo>
                <a:lnTo>
                  <a:pt x="10575" y="29805"/>
                </a:lnTo>
                <a:lnTo>
                  <a:pt x="10513" y="29596"/>
                </a:lnTo>
                <a:lnTo>
                  <a:pt x="10387" y="29408"/>
                </a:lnTo>
                <a:lnTo>
                  <a:pt x="10262" y="29241"/>
                </a:lnTo>
                <a:lnTo>
                  <a:pt x="12619" y="26697"/>
                </a:lnTo>
                <a:lnTo>
                  <a:pt x="13579" y="25654"/>
                </a:lnTo>
                <a:lnTo>
                  <a:pt x="14142" y="25946"/>
                </a:lnTo>
                <a:lnTo>
                  <a:pt x="14705" y="26217"/>
                </a:lnTo>
                <a:lnTo>
                  <a:pt x="15310" y="26447"/>
                </a:lnTo>
                <a:lnTo>
                  <a:pt x="15915" y="26613"/>
                </a:lnTo>
                <a:lnTo>
                  <a:pt x="15873" y="26905"/>
                </a:lnTo>
                <a:lnTo>
                  <a:pt x="15477" y="30055"/>
                </a:lnTo>
                <a:lnTo>
                  <a:pt x="15289" y="31515"/>
                </a:lnTo>
                <a:lnTo>
                  <a:pt x="15059" y="31557"/>
                </a:lnTo>
                <a:lnTo>
                  <a:pt x="14809" y="31619"/>
                </a:lnTo>
                <a:lnTo>
                  <a:pt x="14580" y="31682"/>
                </a:lnTo>
                <a:lnTo>
                  <a:pt x="14350" y="31786"/>
                </a:lnTo>
                <a:lnTo>
                  <a:pt x="14246" y="31849"/>
                </a:lnTo>
                <a:lnTo>
                  <a:pt x="14121" y="31932"/>
                </a:lnTo>
                <a:lnTo>
                  <a:pt x="13912" y="32141"/>
                </a:lnTo>
                <a:lnTo>
                  <a:pt x="13745" y="32370"/>
                </a:lnTo>
                <a:lnTo>
                  <a:pt x="13620" y="32620"/>
                </a:lnTo>
                <a:lnTo>
                  <a:pt x="13558" y="32766"/>
                </a:lnTo>
                <a:lnTo>
                  <a:pt x="13495" y="32933"/>
                </a:lnTo>
                <a:lnTo>
                  <a:pt x="13412" y="33183"/>
                </a:lnTo>
                <a:lnTo>
                  <a:pt x="13349" y="33455"/>
                </a:lnTo>
                <a:lnTo>
                  <a:pt x="13307" y="33705"/>
                </a:lnTo>
                <a:lnTo>
                  <a:pt x="13287" y="33976"/>
                </a:lnTo>
                <a:lnTo>
                  <a:pt x="13266" y="34143"/>
                </a:lnTo>
                <a:lnTo>
                  <a:pt x="13287" y="34310"/>
                </a:lnTo>
                <a:lnTo>
                  <a:pt x="13307" y="34456"/>
                </a:lnTo>
                <a:lnTo>
                  <a:pt x="13349" y="34623"/>
                </a:lnTo>
                <a:lnTo>
                  <a:pt x="13412" y="34769"/>
                </a:lnTo>
                <a:lnTo>
                  <a:pt x="13474" y="34935"/>
                </a:lnTo>
                <a:lnTo>
                  <a:pt x="13558" y="35061"/>
                </a:lnTo>
                <a:lnTo>
                  <a:pt x="13662" y="35207"/>
                </a:lnTo>
                <a:lnTo>
                  <a:pt x="13850" y="35394"/>
                </a:lnTo>
                <a:lnTo>
                  <a:pt x="14037" y="35582"/>
                </a:lnTo>
                <a:lnTo>
                  <a:pt x="14267" y="35707"/>
                </a:lnTo>
                <a:lnTo>
                  <a:pt x="14517" y="35811"/>
                </a:lnTo>
                <a:lnTo>
                  <a:pt x="14767" y="35895"/>
                </a:lnTo>
                <a:lnTo>
                  <a:pt x="15018" y="35916"/>
                </a:lnTo>
                <a:lnTo>
                  <a:pt x="15289" y="35937"/>
                </a:lnTo>
                <a:lnTo>
                  <a:pt x="15539" y="35916"/>
                </a:lnTo>
                <a:lnTo>
                  <a:pt x="15706" y="35895"/>
                </a:lnTo>
                <a:lnTo>
                  <a:pt x="15852" y="35874"/>
                </a:lnTo>
                <a:lnTo>
                  <a:pt x="16019" y="35832"/>
                </a:lnTo>
                <a:lnTo>
                  <a:pt x="16165" y="35791"/>
                </a:lnTo>
                <a:lnTo>
                  <a:pt x="16332" y="35728"/>
                </a:lnTo>
                <a:lnTo>
                  <a:pt x="16478" y="35645"/>
                </a:lnTo>
                <a:lnTo>
                  <a:pt x="16603" y="35561"/>
                </a:lnTo>
                <a:lnTo>
                  <a:pt x="16728" y="35457"/>
                </a:lnTo>
                <a:lnTo>
                  <a:pt x="16853" y="35353"/>
                </a:lnTo>
                <a:lnTo>
                  <a:pt x="16957" y="35227"/>
                </a:lnTo>
                <a:lnTo>
                  <a:pt x="17062" y="35102"/>
                </a:lnTo>
                <a:lnTo>
                  <a:pt x="17145" y="34977"/>
                </a:lnTo>
                <a:lnTo>
                  <a:pt x="17291" y="34685"/>
                </a:lnTo>
                <a:lnTo>
                  <a:pt x="17395" y="34372"/>
                </a:lnTo>
                <a:lnTo>
                  <a:pt x="17437" y="34059"/>
                </a:lnTo>
                <a:lnTo>
                  <a:pt x="17458" y="33726"/>
                </a:lnTo>
                <a:lnTo>
                  <a:pt x="17458" y="33455"/>
                </a:lnTo>
                <a:lnTo>
                  <a:pt x="17395" y="33163"/>
                </a:lnTo>
                <a:lnTo>
                  <a:pt x="17333" y="32891"/>
                </a:lnTo>
                <a:lnTo>
                  <a:pt x="17229" y="32620"/>
                </a:lnTo>
                <a:lnTo>
                  <a:pt x="17103" y="32370"/>
                </a:lnTo>
                <a:lnTo>
                  <a:pt x="16978" y="32120"/>
                </a:lnTo>
                <a:lnTo>
                  <a:pt x="16832" y="31953"/>
                </a:lnTo>
                <a:lnTo>
                  <a:pt x="16665" y="31807"/>
                </a:lnTo>
                <a:lnTo>
                  <a:pt x="16478" y="31682"/>
                </a:lnTo>
                <a:lnTo>
                  <a:pt x="16269" y="31598"/>
                </a:lnTo>
                <a:lnTo>
                  <a:pt x="17187" y="28240"/>
                </a:lnTo>
                <a:lnTo>
                  <a:pt x="17562" y="26905"/>
                </a:lnTo>
                <a:lnTo>
                  <a:pt x="17938" y="26926"/>
                </a:lnTo>
                <a:lnTo>
                  <a:pt x="18292" y="26926"/>
                </a:lnTo>
                <a:lnTo>
                  <a:pt x="18751" y="26905"/>
                </a:lnTo>
                <a:lnTo>
                  <a:pt x="19231" y="26885"/>
                </a:lnTo>
                <a:lnTo>
                  <a:pt x="19669" y="26822"/>
                </a:lnTo>
                <a:lnTo>
                  <a:pt x="20128" y="26739"/>
                </a:lnTo>
                <a:lnTo>
                  <a:pt x="20190" y="26926"/>
                </a:lnTo>
                <a:lnTo>
                  <a:pt x="21296" y="29909"/>
                </a:lnTo>
                <a:lnTo>
                  <a:pt x="21796" y="31306"/>
                </a:lnTo>
                <a:lnTo>
                  <a:pt x="21588" y="31431"/>
                </a:lnTo>
                <a:lnTo>
                  <a:pt x="21400" y="31598"/>
                </a:lnTo>
                <a:lnTo>
                  <a:pt x="21233" y="31765"/>
                </a:lnTo>
                <a:lnTo>
                  <a:pt x="21087" y="31953"/>
                </a:lnTo>
                <a:lnTo>
                  <a:pt x="21004" y="32078"/>
                </a:lnTo>
                <a:lnTo>
                  <a:pt x="20941" y="32203"/>
                </a:lnTo>
                <a:lnTo>
                  <a:pt x="20858" y="32474"/>
                </a:lnTo>
                <a:lnTo>
                  <a:pt x="20816" y="32766"/>
                </a:lnTo>
                <a:lnTo>
                  <a:pt x="20795" y="33037"/>
                </a:lnTo>
                <a:lnTo>
                  <a:pt x="20816" y="33204"/>
                </a:lnTo>
                <a:lnTo>
                  <a:pt x="20858" y="33371"/>
                </a:lnTo>
                <a:lnTo>
                  <a:pt x="20899" y="33642"/>
                </a:lnTo>
                <a:lnTo>
                  <a:pt x="20962" y="33893"/>
                </a:lnTo>
                <a:lnTo>
                  <a:pt x="21024" y="34164"/>
                </a:lnTo>
                <a:lnTo>
                  <a:pt x="21129" y="34393"/>
                </a:lnTo>
                <a:lnTo>
                  <a:pt x="21191" y="34539"/>
                </a:lnTo>
                <a:lnTo>
                  <a:pt x="21296" y="34685"/>
                </a:lnTo>
                <a:lnTo>
                  <a:pt x="21379" y="34831"/>
                </a:lnTo>
                <a:lnTo>
                  <a:pt x="21483" y="34935"/>
                </a:lnTo>
                <a:lnTo>
                  <a:pt x="21608" y="35061"/>
                </a:lnTo>
                <a:lnTo>
                  <a:pt x="21734" y="35165"/>
                </a:lnTo>
                <a:lnTo>
                  <a:pt x="21880" y="35248"/>
                </a:lnTo>
                <a:lnTo>
                  <a:pt x="22026" y="35311"/>
                </a:lnTo>
                <a:lnTo>
                  <a:pt x="22297" y="35415"/>
                </a:lnTo>
                <a:lnTo>
                  <a:pt x="22547" y="35457"/>
                </a:lnTo>
                <a:lnTo>
                  <a:pt x="22818" y="35478"/>
                </a:lnTo>
                <a:lnTo>
                  <a:pt x="23068" y="35457"/>
                </a:lnTo>
                <a:lnTo>
                  <a:pt x="23319" y="35415"/>
                </a:lnTo>
                <a:lnTo>
                  <a:pt x="23569" y="35332"/>
                </a:lnTo>
                <a:lnTo>
                  <a:pt x="23819" y="35227"/>
                </a:lnTo>
                <a:lnTo>
                  <a:pt x="24028" y="35081"/>
                </a:lnTo>
                <a:lnTo>
                  <a:pt x="24174" y="34998"/>
                </a:lnTo>
                <a:lnTo>
                  <a:pt x="24299" y="34894"/>
                </a:lnTo>
                <a:lnTo>
                  <a:pt x="24424" y="34789"/>
                </a:lnTo>
                <a:lnTo>
                  <a:pt x="24528" y="34685"/>
                </a:lnTo>
                <a:lnTo>
                  <a:pt x="24633" y="34560"/>
                </a:lnTo>
                <a:lnTo>
                  <a:pt x="24737" y="34414"/>
                </a:lnTo>
                <a:lnTo>
                  <a:pt x="24820" y="34268"/>
                </a:lnTo>
                <a:lnTo>
                  <a:pt x="24883" y="34122"/>
                </a:lnTo>
                <a:lnTo>
                  <a:pt x="24925" y="33976"/>
                </a:lnTo>
                <a:lnTo>
                  <a:pt x="24966" y="33830"/>
                </a:lnTo>
                <a:lnTo>
                  <a:pt x="25008" y="33663"/>
                </a:lnTo>
                <a:lnTo>
                  <a:pt x="25008" y="33517"/>
                </a:lnTo>
                <a:lnTo>
                  <a:pt x="25008" y="33183"/>
                </a:lnTo>
                <a:lnTo>
                  <a:pt x="24966" y="32871"/>
                </a:lnTo>
                <a:lnTo>
                  <a:pt x="24862" y="32558"/>
                </a:lnTo>
                <a:lnTo>
                  <a:pt x="24737" y="32245"/>
                </a:lnTo>
                <a:lnTo>
                  <a:pt x="24591" y="32015"/>
                </a:lnTo>
                <a:lnTo>
                  <a:pt x="24424" y="31786"/>
                </a:lnTo>
                <a:lnTo>
                  <a:pt x="24236" y="31577"/>
                </a:lnTo>
                <a:lnTo>
                  <a:pt x="24007" y="31390"/>
                </a:lnTo>
                <a:lnTo>
                  <a:pt x="23798" y="31202"/>
                </a:lnTo>
                <a:lnTo>
                  <a:pt x="23569" y="31056"/>
                </a:lnTo>
                <a:lnTo>
                  <a:pt x="23340" y="30973"/>
                </a:lnTo>
                <a:lnTo>
                  <a:pt x="23131" y="30910"/>
                </a:lnTo>
                <a:lnTo>
                  <a:pt x="22902" y="30889"/>
                </a:lnTo>
                <a:lnTo>
                  <a:pt x="22693" y="30910"/>
                </a:lnTo>
                <a:lnTo>
                  <a:pt x="21963" y="27510"/>
                </a:lnTo>
                <a:lnTo>
                  <a:pt x="21713" y="26280"/>
                </a:lnTo>
                <a:lnTo>
                  <a:pt x="22318" y="26009"/>
                </a:lnTo>
                <a:lnTo>
                  <a:pt x="22922" y="25717"/>
                </a:lnTo>
                <a:lnTo>
                  <a:pt x="23486" y="25362"/>
                </a:lnTo>
                <a:lnTo>
                  <a:pt x="24028" y="24966"/>
                </a:lnTo>
                <a:lnTo>
                  <a:pt x="26364" y="27114"/>
                </a:lnTo>
                <a:lnTo>
                  <a:pt x="27469" y="28094"/>
                </a:lnTo>
                <a:lnTo>
                  <a:pt x="27344" y="28324"/>
                </a:lnTo>
                <a:lnTo>
                  <a:pt x="27240" y="28553"/>
                </a:lnTo>
                <a:lnTo>
                  <a:pt x="27177" y="28783"/>
                </a:lnTo>
                <a:lnTo>
                  <a:pt x="27136" y="29012"/>
                </a:lnTo>
                <a:lnTo>
                  <a:pt x="27115" y="29158"/>
                </a:lnTo>
                <a:lnTo>
                  <a:pt x="27115" y="29304"/>
                </a:lnTo>
                <a:lnTo>
                  <a:pt x="27156" y="29575"/>
                </a:lnTo>
                <a:lnTo>
                  <a:pt x="27261" y="29846"/>
                </a:lnTo>
                <a:lnTo>
                  <a:pt x="27386" y="30097"/>
                </a:lnTo>
                <a:lnTo>
                  <a:pt x="27469" y="30243"/>
                </a:lnTo>
                <a:lnTo>
                  <a:pt x="27574" y="30389"/>
                </a:lnTo>
                <a:lnTo>
                  <a:pt x="27740" y="30597"/>
                </a:lnTo>
                <a:lnTo>
                  <a:pt x="27907" y="30806"/>
                </a:lnTo>
                <a:lnTo>
                  <a:pt x="28095" y="30993"/>
                </a:lnTo>
                <a:lnTo>
                  <a:pt x="28304" y="31160"/>
                </a:lnTo>
                <a:lnTo>
                  <a:pt x="28429" y="31265"/>
                </a:lnTo>
                <a:lnTo>
                  <a:pt x="28575" y="31348"/>
                </a:lnTo>
                <a:lnTo>
                  <a:pt x="28721" y="31411"/>
                </a:lnTo>
                <a:lnTo>
                  <a:pt x="28867" y="31473"/>
                </a:lnTo>
                <a:lnTo>
                  <a:pt x="29034" y="31515"/>
                </a:lnTo>
                <a:lnTo>
                  <a:pt x="29180" y="31557"/>
                </a:lnTo>
                <a:lnTo>
                  <a:pt x="29513" y="31557"/>
                </a:lnTo>
                <a:lnTo>
                  <a:pt x="29784" y="31536"/>
                </a:lnTo>
                <a:lnTo>
                  <a:pt x="30056" y="31452"/>
                </a:lnTo>
                <a:lnTo>
                  <a:pt x="30285" y="31348"/>
                </a:lnTo>
                <a:lnTo>
                  <a:pt x="30514" y="31223"/>
                </a:lnTo>
                <a:lnTo>
                  <a:pt x="30723" y="31056"/>
                </a:lnTo>
                <a:lnTo>
                  <a:pt x="30890" y="30868"/>
                </a:lnTo>
                <a:lnTo>
                  <a:pt x="31057" y="30660"/>
                </a:lnTo>
                <a:lnTo>
                  <a:pt x="31182" y="30430"/>
                </a:lnTo>
                <a:lnTo>
                  <a:pt x="31265" y="30284"/>
                </a:lnTo>
                <a:lnTo>
                  <a:pt x="31349" y="30138"/>
                </a:lnTo>
                <a:lnTo>
                  <a:pt x="31411" y="29992"/>
                </a:lnTo>
                <a:lnTo>
                  <a:pt x="31453" y="29846"/>
                </a:lnTo>
                <a:lnTo>
                  <a:pt x="31474" y="29679"/>
                </a:lnTo>
                <a:lnTo>
                  <a:pt x="31495" y="29513"/>
                </a:lnTo>
                <a:lnTo>
                  <a:pt x="31515" y="29346"/>
                </a:lnTo>
                <a:lnTo>
                  <a:pt x="31495" y="29200"/>
                </a:lnTo>
                <a:lnTo>
                  <a:pt x="31474" y="29033"/>
                </a:lnTo>
                <a:lnTo>
                  <a:pt x="31453" y="28887"/>
                </a:lnTo>
                <a:lnTo>
                  <a:pt x="31390" y="28720"/>
                </a:lnTo>
                <a:lnTo>
                  <a:pt x="31328" y="28574"/>
                </a:lnTo>
                <a:lnTo>
                  <a:pt x="31182" y="28303"/>
                </a:lnTo>
                <a:lnTo>
                  <a:pt x="30994" y="28032"/>
                </a:lnTo>
                <a:lnTo>
                  <a:pt x="30765" y="27802"/>
                </a:lnTo>
                <a:lnTo>
                  <a:pt x="30514" y="27594"/>
                </a:lnTo>
                <a:lnTo>
                  <a:pt x="30264" y="27448"/>
                </a:lnTo>
                <a:lnTo>
                  <a:pt x="30014" y="27323"/>
                </a:lnTo>
                <a:lnTo>
                  <a:pt x="29743" y="27218"/>
                </a:lnTo>
                <a:lnTo>
                  <a:pt x="29472" y="27156"/>
                </a:lnTo>
                <a:lnTo>
                  <a:pt x="29200" y="27093"/>
                </a:lnTo>
                <a:lnTo>
                  <a:pt x="28908" y="27072"/>
                </a:lnTo>
                <a:lnTo>
                  <a:pt x="28679" y="27093"/>
                </a:lnTo>
                <a:lnTo>
                  <a:pt x="28470" y="27156"/>
                </a:lnTo>
                <a:lnTo>
                  <a:pt x="28262" y="27239"/>
                </a:lnTo>
                <a:lnTo>
                  <a:pt x="28074" y="27343"/>
                </a:lnTo>
                <a:lnTo>
                  <a:pt x="25863" y="24653"/>
                </a:lnTo>
                <a:lnTo>
                  <a:pt x="25217" y="23860"/>
                </a:lnTo>
                <a:lnTo>
                  <a:pt x="25446" y="23610"/>
                </a:lnTo>
                <a:lnTo>
                  <a:pt x="25676" y="23339"/>
                </a:lnTo>
                <a:lnTo>
                  <a:pt x="25884" y="23047"/>
                </a:lnTo>
                <a:lnTo>
                  <a:pt x="26072" y="22755"/>
                </a:lnTo>
                <a:lnTo>
                  <a:pt x="26280" y="22463"/>
                </a:lnTo>
                <a:lnTo>
                  <a:pt x="26447" y="22150"/>
                </a:lnTo>
                <a:lnTo>
                  <a:pt x="26614" y="21837"/>
                </a:lnTo>
                <a:lnTo>
                  <a:pt x="26781" y="21524"/>
                </a:lnTo>
                <a:lnTo>
                  <a:pt x="29597" y="22275"/>
                </a:lnTo>
                <a:lnTo>
                  <a:pt x="31015" y="22651"/>
                </a:lnTo>
                <a:lnTo>
                  <a:pt x="31015" y="22901"/>
                </a:lnTo>
                <a:lnTo>
                  <a:pt x="31036" y="23151"/>
                </a:lnTo>
                <a:lnTo>
                  <a:pt x="31077" y="23402"/>
                </a:lnTo>
                <a:lnTo>
                  <a:pt x="31140" y="23631"/>
                </a:lnTo>
                <a:lnTo>
                  <a:pt x="31203" y="23756"/>
                </a:lnTo>
                <a:lnTo>
                  <a:pt x="31265" y="23881"/>
                </a:lnTo>
                <a:lnTo>
                  <a:pt x="31432" y="24111"/>
                </a:lnTo>
                <a:lnTo>
                  <a:pt x="31641" y="24298"/>
                </a:lnTo>
                <a:lnTo>
                  <a:pt x="31870" y="24465"/>
                </a:lnTo>
                <a:lnTo>
                  <a:pt x="32016" y="24549"/>
                </a:lnTo>
                <a:lnTo>
                  <a:pt x="32183" y="24632"/>
                </a:lnTo>
                <a:lnTo>
                  <a:pt x="32412" y="24757"/>
                </a:lnTo>
                <a:lnTo>
                  <a:pt x="32663" y="24841"/>
                </a:lnTo>
                <a:lnTo>
                  <a:pt x="32913" y="24924"/>
                </a:lnTo>
                <a:lnTo>
                  <a:pt x="33163" y="24987"/>
                </a:lnTo>
                <a:lnTo>
                  <a:pt x="33330" y="25008"/>
                </a:lnTo>
                <a:lnTo>
                  <a:pt x="33497" y="25028"/>
                </a:lnTo>
                <a:lnTo>
                  <a:pt x="33664" y="25028"/>
                </a:lnTo>
                <a:lnTo>
                  <a:pt x="33831" y="25008"/>
                </a:lnTo>
                <a:lnTo>
                  <a:pt x="33977" y="24966"/>
                </a:lnTo>
                <a:lnTo>
                  <a:pt x="34143" y="24924"/>
                </a:lnTo>
                <a:lnTo>
                  <a:pt x="34289" y="24862"/>
                </a:lnTo>
                <a:lnTo>
                  <a:pt x="34435" y="24778"/>
                </a:lnTo>
                <a:lnTo>
                  <a:pt x="34665" y="24632"/>
                </a:lnTo>
                <a:lnTo>
                  <a:pt x="34853" y="24444"/>
                </a:lnTo>
                <a:lnTo>
                  <a:pt x="35019" y="24236"/>
                </a:lnTo>
                <a:lnTo>
                  <a:pt x="35165" y="24006"/>
                </a:lnTo>
                <a:lnTo>
                  <a:pt x="35270" y="23777"/>
                </a:lnTo>
                <a:lnTo>
                  <a:pt x="35332" y="23527"/>
                </a:lnTo>
                <a:lnTo>
                  <a:pt x="35374" y="23276"/>
                </a:lnTo>
                <a:lnTo>
                  <a:pt x="35395" y="23005"/>
                </a:lnTo>
                <a:lnTo>
                  <a:pt x="35416" y="22838"/>
                </a:lnTo>
                <a:lnTo>
                  <a:pt x="35395" y="22692"/>
                </a:lnTo>
                <a:lnTo>
                  <a:pt x="35395" y="22526"/>
                </a:lnTo>
                <a:lnTo>
                  <a:pt x="35353" y="22359"/>
                </a:lnTo>
                <a:lnTo>
                  <a:pt x="35311" y="22213"/>
                </a:lnTo>
                <a:lnTo>
                  <a:pt x="35249" y="22046"/>
                </a:lnTo>
                <a:lnTo>
                  <a:pt x="35186" y="21900"/>
                </a:lnTo>
                <a:lnTo>
                  <a:pt x="35103" y="21775"/>
                </a:lnTo>
                <a:lnTo>
                  <a:pt x="35019" y="21629"/>
                </a:lnTo>
                <a:lnTo>
                  <a:pt x="34915" y="21504"/>
                </a:lnTo>
                <a:lnTo>
                  <a:pt x="34790" y="21399"/>
                </a:lnTo>
                <a:lnTo>
                  <a:pt x="34686" y="21295"/>
                </a:lnTo>
                <a:lnTo>
                  <a:pt x="34415" y="21107"/>
                </a:lnTo>
                <a:lnTo>
                  <a:pt x="34123" y="20961"/>
                </a:lnTo>
                <a:lnTo>
                  <a:pt x="33810" y="20878"/>
                </a:lnTo>
                <a:lnTo>
                  <a:pt x="33497" y="20794"/>
                </a:lnTo>
                <a:lnTo>
                  <a:pt x="33205" y="20774"/>
                </a:lnTo>
                <a:lnTo>
                  <a:pt x="32913" y="20794"/>
                </a:lnTo>
                <a:lnTo>
                  <a:pt x="32642" y="20836"/>
                </a:lnTo>
                <a:lnTo>
                  <a:pt x="32350" y="20899"/>
                </a:lnTo>
                <a:lnTo>
                  <a:pt x="32099" y="20982"/>
                </a:lnTo>
                <a:lnTo>
                  <a:pt x="31828" y="21086"/>
                </a:lnTo>
                <a:lnTo>
                  <a:pt x="31641" y="21212"/>
                </a:lnTo>
                <a:lnTo>
                  <a:pt x="31474" y="21358"/>
                </a:lnTo>
                <a:lnTo>
                  <a:pt x="31328" y="21524"/>
                </a:lnTo>
                <a:lnTo>
                  <a:pt x="31223" y="21712"/>
                </a:lnTo>
                <a:lnTo>
                  <a:pt x="28012" y="20336"/>
                </a:lnTo>
                <a:lnTo>
                  <a:pt x="27323" y="20044"/>
                </a:lnTo>
                <a:lnTo>
                  <a:pt x="27469" y="19439"/>
                </a:lnTo>
                <a:lnTo>
                  <a:pt x="27574" y="18834"/>
                </a:lnTo>
                <a:lnTo>
                  <a:pt x="27636" y="18208"/>
                </a:lnTo>
                <a:lnTo>
                  <a:pt x="27657" y="17562"/>
                </a:lnTo>
                <a:lnTo>
                  <a:pt x="27636" y="17082"/>
                </a:lnTo>
                <a:lnTo>
                  <a:pt x="30222" y="16498"/>
                </a:lnTo>
                <a:lnTo>
                  <a:pt x="31661" y="16185"/>
                </a:lnTo>
                <a:lnTo>
                  <a:pt x="31766" y="16414"/>
                </a:lnTo>
                <a:lnTo>
                  <a:pt x="31912" y="16623"/>
                </a:lnTo>
                <a:lnTo>
                  <a:pt x="32058" y="16811"/>
                </a:lnTo>
                <a:lnTo>
                  <a:pt x="32225" y="16978"/>
                </a:lnTo>
                <a:lnTo>
                  <a:pt x="32329" y="17082"/>
                </a:lnTo>
                <a:lnTo>
                  <a:pt x="32454" y="17144"/>
                </a:lnTo>
                <a:lnTo>
                  <a:pt x="32704" y="17270"/>
                </a:lnTo>
                <a:lnTo>
                  <a:pt x="32975" y="17374"/>
                </a:lnTo>
                <a:lnTo>
                  <a:pt x="33247" y="17416"/>
                </a:lnTo>
                <a:lnTo>
                  <a:pt x="33434" y="17416"/>
                </a:lnTo>
                <a:lnTo>
                  <a:pt x="33601" y="17395"/>
                </a:lnTo>
                <a:lnTo>
                  <a:pt x="33872" y="17395"/>
                </a:lnTo>
                <a:lnTo>
                  <a:pt x="34123" y="17374"/>
                </a:lnTo>
                <a:lnTo>
                  <a:pt x="34394" y="17332"/>
                </a:lnTo>
                <a:lnTo>
                  <a:pt x="34644" y="17270"/>
                </a:lnTo>
                <a:lnTo>
                  <a:pt x="34811" y="17207"/>
                </a:lnTo>
                <a:lnTo>
                  <a:pt x="34957" y="17144"/>
                </a:lnTo>
                <a:lnTo>
                  <a:pt x="35103" y="17061"/>
                </a:lnTo>
                <a:lnTo>
                  <a:pt x="35228" y="16978"/>
                </a:lnTo>
                <a:lnTo>
                  <a:pt x="35353" y="16873"/>
                </a:lnTo>
                <a:lnTo>
                  <a:pt x="35478" y="16769"/>
                </a:lnTo>
                <a:lnTo>
                  <a:pt x="35583" y="16623"/>
                </a:lnTo>
                <a:lnTo>
                  <a:pt x="35687" y="16498"/>
                </a:lnTo>
                <a:lnTo>
                  <a:pt x="35812" y="16248"/>
                </a:lnTo>
                <a:lnTo>
                  <a:pt x="35895" y="15997"/>
                </a:lnTo>
                <a:lnTo>
                  <a:pt x="35937" y="15747"/>
                </a:lnTo>
                <a:lnTo>
                  <a:pt x="35958" y="15476"/>
                </a:lnTo>
                <a:lnTo>
                  <a:pt x="35937" y="15226"/>
                </a:lnTo>
                <a:lnTo>
                  <a:pt x="35895" y="14975"/>
                </a:lnTo>
                <a:lnTo>
                  <a:pt x="35812" y="14725"/>
                </a:lnTo>
                <a:lnTo>
                  <a:pt x="35708" y="14475"/>
                </a:lnTo>
                <a:lnTo>
                  <a:pt x="35645" y="14329"/>
                </a:lnTo>
                <a:lnTo>
                  <a:pt x="35562" y="14183"/>
                </a:lnTo>
                <a:lnTo>
                  <a:pt x="35478" y="14058"/>
                </a:lnTo>
                <a:lnTo>
                  <a:pt x="35395" y="13932"/>
                </a:lnTo>
                <a:lnTo>
                  <a:pt x="35270" y="13807"/>
                </a:lnTo>
                <a:lnTo>
                  <a:pt x="35145" y="13703"/>
                </a:lnTo>
                <a:lnTo>
                  <a:pt x="35019" y="13599"/>
                </a:lnTo>
                <a:lnTo>
                  <a:pt x="34873" y="13515"/>
                </a:lnTo>
                <a:lnTo>
                  <a:pt x="34727" y="13432"/>
                </a:lnTo>
                <a:lnTo>
                  <a:pt x="34581" y="13369"/>
                </a:lnTo>
                <a:lnTo>
                  <a:pt x="34435" y="13328"/>
                </a:lnTo>
                <a:lnTo>
                  <a:pt x="34289" y="13286"/>
                </a:lnTo>
                <a:lnTo>
                  <a:pt x="33977" y="13244"/>
                </a:lnTo>
                <a:lnTo>
                  <a:pt x="33643" y="13265"/>
                </a:lnTo>
                <a:lnTo>
                  <a:pt x="33330" y="13307"/>
                </a:lnTo>
                <a:lnTo>
                  <a:pt x="32996" y="13411"/>
                </a:lnTo>
                <a:lnTo>
                  <a:pt x="32746" y="13515"/>
                </a:lnTo>
                <a:lnTo>
                  <a:pt x="32496" y="13661"/>
                </a:lnTo>
                <a:lnTo>
                  <a:pt x="32266" y="13807"/>
                </a:lnTo>
                <a:lnTo>
                  <a:pt x="32037" y="13995"/>
                </a:lnTo>
                <a:lnTo>
                  <a:pt x="31849" y="14204"/>
                </a:lnTo>
                <a:lnTo>
                  <a:pt x="31661" y="14412"/>
                </a:lnTo>
                <a:lnTo>
                  <a:pt x="31536" y="14600"/>
                </a:lnTo>
                <a:lnTo>
                  <a:pt x="31453" y="14808"/>
                </a:lnTo>
                <a:lnTo>
                  <a:pt x="31411" y="15038"/>
                </a:lnTo>
                <a:lnTo>
                  <a:pt x="31411" y="15246"/>
                </a:lnTo>
                <a:lnTo>
                  <a:pt x="27928" y="15518"/>
                </a:lnTo>
                <a:lnTo>
                  <a:pt x="27428" y="15538"/>
                </a:lnTo>
                <a:lnTo>
                  <a:pt x="27344" y="15163"/>
                </a:lnTo>
                <a:lnTo>
                  <a:pt x="27219" y="14788"/>
                </a:lnTo>
                <a:lnTo>
                  <a:pt x="27094" y="14412"/>
                </a:lnTo>
                <a:lnTo>
                  <a:pt x="26969" y="14037"/>
                </a:lnTo>
                <a:lnTo>
                  <a:pt x="26802" y="13682"/>
                </a:lnTo>
                <a:lnTo>
                  <a:pt x="26635" y="13328"/>
                </a:lnTo>
                <a:lnTo>
                  <a:pt x="26447" y="12994"/>
                </a:lnTo>
                <a:lnTo>
                  <a:pt x="26260" y="12660"/>
                </a:lnTo>
                <a:lnTo>
                  <a:pt x="28116" y="11096"/>
                </a:lnTo>
                <a:lnTo>
                  <a:pt x="29263" y="10157"/>
                </a:lnTo>
                <a:lnTo>
                  <a:pt x="29451" y="10282"/>
                </a:lnTo>
                <a:lnTo>
                  <a:pt x="29659" y="10408"/>
                </a:lnTo>
                <a:lnTo>
                  <a:pt x="29889" y="10512"/>
                </a:lnTo>
                <a:lnTo>
                  <a:pt x="30118" y="10595"/>
                </a:lnTo>
                <a:lnTo>
                  <a:pt x="30264" y="10616"/>
                </a:lnTo>
                <a:lnTo>
                  <a:pt x="30410" y="10637"/>
                </a:lnTo>
                <a:lnTo>
                  <a:pt x="30681" y="10637"/>
                </a:lnTo>
                <a:lnTo>
                  <a:pt x="30952" y="10595"/>
                </a:lnTo>
                <a:lnTo>
                  <a:pt x="31223" y="10491"/>
                </a:lnTo>
                <a:lnTo>
                  <a:pt x="31390" y="10428"/>
                </a:lnTo>
                <a:lnTo>
                  <a:pt x="31536" y="10324"/>
                </a:lnTo>
                <a:lnTo>
                  <a:pt x="31766" y="10199"/>
                </a:lnTo>
                <a:lnTo>
                  <a:pt x="31995" y="10053"/>
                </a:lnTo>
                <a:lnTo>
                  <a:pt x="32204" y="9907"/>
                </a:lnTo>
                <a:lnTo>
                  <a:pt x="32391" y="9740"/>
                </a:lnTo>
                <a:lnTo>
                  <a:pt x="32517" y="9615"/>
                </a:lnTo>
                <a:lnTo>
                  <a:pt x="32621" y="9490"/>
                </a:lnTo>
                <a:lnTo>
                  <a:pt x="32704" y="9344"/>
                </a:lnTo>
                <a:lnTo>
                  <a:pt x="32788" y="9198"/>
                </a:lnTo>
                <a:lnTo>
                  <a:pt x="32850" y="9052"/>
                </a:lnTo>
                <a:lnTo>
                  <a:pt x="32913" y="8906"/>
                </a:lnTo>
                <a:lnTo>
                  <a:pt x="32934" y="8739"/>
                </a:lnTo>
                <a:lnTo>
                  <a:pt x="32955" y="8572"/>
                </a:lnTo>
                <a:lnTo>
                  <a:pt x="32955" y="8301"/>
                </a:lnTo>
                <a:lnTo>
                  <a:pt x="32934" y="8030"/>
                </a:lnTo>
                <a:lnTo>
                  <a:pt x="32850" y="7780"/>
                </a:lnTo>
                <a:lnTo>
                  <a:pt x="32746" y="7550"/>
                </a:lnTo>
                <a:lnTo>
                  <a:pt x="32621" y="7321"/>
                </a:lnTo>
                <a:lnTo>
                  <a:pt x="32454" y="7112"/>
                </a:lnTo>
                <a:lnTo>
                  <a:pt x="32266" y="6925"/>
                </a:lnTo>
                <a:lnTo>
                  <a:pt x="32058" y="6758"/>
                </a:lnTo>
                <a:lnTo>
                  <a:pt x="31933" y="6653"/>
                </a:lnTo>
                <a:lnTo>
                  <a:pt x="31807" y="6570"/>
                </a:lnTo>
                <a:lnTo>
                  <a:pt x="31661" y="6487"/>
                </a:lnTo>
                <a:lnTo>
                  <a:pt x="31515" y="6424"/>
                </a:lnTo>
                <a:lnTo>
                  <a:pt x="31369" y="6361"/>
                </a:lnTo>
                <a:lnTo>
                  <a:pt x="31203" y="6320"/>
                </a:lnTo>
                <a:lnTo>
                  <a:pt x="31036" y="6299"/>
                </a:lnTo>
                <a:lnTo>
                  <a:pt x="30556" y="6299"/>
                </a:lnTo>
                <a:lnTo>
                  <a:pt x="30410" y="6320"/>
                </a:lnTo>
                <a:lnTo>
                  <a:pt x="30243" y="6361"/>
                </a:lnTo>
                <a:lnTo>
                  <a:pt x="29951" y="6487"/>
                </a:lnTo>
                <a:lnTo>
                  <a:pt x="29659" y="6633"/>
                </a:lnTo>
                <a:lnTo>
                  <a:pt x="29409" y="6820"/>
                </a:lnTo>
                <a:lnTo>
                  <a:pt x="29159" y="7050"/>
                </a:lnTo>
                <a:lnTo>
                  <a:pt x="28992" y="7279"/>
                </a:lnTo>
                <a:lnTo>
                  <a:pt x="28825" y="7509"/>
                </a:lnTo>
                <a:lnTo>
                  <a:pt x="28700" y="7759"/>
                </a:lnTo>
                <a:lnTo>
                  <a:pt x="28596" y="8030"/>
                </a:lnTo>
                <a:lnTo>
                  <a:pt x="28491" y="8301"/>
                </a:lnTo>
                <a:lnTo>
                  <a:pt x="28450" y="8572"/>
                </a:lnTo>
                <a:lnTo>
                  <a:pt x="28429" y="8802"/>
                </a:lnTo>
                <a:lnTo>
                  <a:pt x="28450" y="9031"/>
                </a:lnTo>
                <a:lnTo>
                  <a:pt x="28512" y="9240"/>
                </a:lnTo>
                <a:lnTo>
                  <a:pt x="28596" y="9427"/>
                </a:lnTo>
                <a:lnTo>
                  <a:pt x="25634" y="11263"/>
                </a:lnTo>
                <a:lnTo>
                  <a:pt x="25363" y="11430"/>
                </a:lnTo>
                <a:lnTo>
                  <a:pt x="25092" y="11138"/>
                </a:lnTo>
                <a:lnTo>
                  <a:pt x="24800" y="10846"/>
                </a:lnTo>
                <a:lnTo>
                  <a:pt x="24508" y="10574"/>
                </a:lnTo>
                <a:lnTo>
                  <a:pt x="24195" y="10324"/>
                </a:lnTo>
                <a:lnTo>
                  <a:pt x="23882" y="10074"/>
                </a:lnTo>
                <a:lnTo>
                  <a:pt x="23548" y="9824"/>
                </a:lnTo>
                <a:lnTo>
                  <a:pt x="23214" y="9615"/>
                </a:lnTo>
                <a:lnTo>
                  <a:pt x="22881" y="9406"/>
                </a:lnTo>
                <a:lnTo>
                  <a:pt x="23778" y="7258"/>
                </a:lnTo>
                <a:lnTo>
                  <a:pt x="24341" y="5903"/>
                </a:lnTo>
                <a:lnTo>
                  <a:pt x="24591" y="5923"/>
                </a:lnTo>
                <a:lnTo>
                  <a:pt x="24820" y="5944"/>
                </a:lnTo>
                <a:lnTo>
                  <a:pt x="25071" y="5923"/>
                </a:lnTo>
                <a:lnTo>
                  <a:pt x="25321" y="5882"/>
                </a:lnTo>
                <a:lnTo>
                  <a:pt x="25446" y="5861"/>
                </a:lnTo>
                <a:lnTo>
                  <a:pt x="25571" y="5798"/>
                </a:lnTo>
                <a:lnTo>
                  <a:pt x="25822" y="5673"/>
                </a:lnTo>
                <a:lnTo>
                  <a:pt x="26051" y="5506"/>
                </a:lnTo>
                <a:lnTo>
                  <a:pt x="26260" y="5298"/>
                </a:lnTo>
                <a:lnTo>
                  <a:pt x="26364" y="5152"/>
                </a:lnTo>
                <a:lnTo>
                  <a:pt x="26447" y="5006"/>
                </a:lnTo>
                <a:lnTo>
                  <a:pt x="26593" y="4797"/>
                </a:lnTo>
                <a:lnTo>
                  <a:pt x="26718" y="4568"/>
                </a:lnTo>
                <a:lnTo>
                  <a:pt x="26844" y="4317"/>
                </a:lnTo>
                <a:lnTo>
                  <a:pt x="26927" y="4067"/>
                </a:lnTo>
                <a:lnTo>
                  <a:pt x="26990" y="3921"/>
                </a:lnTo>
                <a:lnTo>
                  <a:pt x="27010" y="3754"/>
                </a:lnTo>
                <a:lnTo>
                  <a:pt x="27031" y="3587"/>
                </a:lnTo>
                <a:lnTo>
                  <a:pt x="27031" y="3421"/>
                </a:lnTo>
                <a:lnTo>
                  <a:pt x="27031" y="3254"/>
                </a:lnTo>
                <a:lnTo>
                  <a:pt x="27010" y="3108"/>
                </a:lnTo>
                <a:lnTo>
                  <a:pt x="26969" y="2941"/>
                </a:lnTo>
                <a:lnTo>
                  <a:pt x="26906" y="2774"/>
                </a:lnTo>
                <a:lnTo>
                  <a:pt x="26781" y="2545"/>
                </a:lnTo>
                <a:lnTo>
                  <a:pt x="26614" y="2315"/>
                </a:lnTo>
                <a:lnTo>
                  <a:pt x="26447" y="2127"/>
                </a:lnTo>
                <a:lnTo>
                  <a:pt x="26239" y="1961"/>
                </a:lnTo>
                <a:lnTo>
                  <a:pt x="26009" y="1835"/>
                </a:lnTo>
                <a:lnTo>
                  <a:pt x="25780" y="1731"/>
                </a:lnTo>
                <a:lnTo>
                  <a:pt x="25530" y="1648"/>
                </a:lnTo>
                <a:lnTo>
                  <a:pt x="25258" y="1606"/>
                </a:lnTo>
                <a:lnTo>
                  <a:pt x="25112" y="1564"/>
                </a:lnTo>
                <a:lnTo>
                  <a:pt x="24946" y="1543"/>
                </a:lnTo>
                <a:lnTo>
                  <a:pt x="24633" y="1543"/>
                </a:lnTo>
                <a:lnTo>
                  <a:pt x="24466" y="1564"/>
                </a:lnTo>
                <a:lnTo>
                  <a:pt x="24299" y="1606"/>
                </a:lnTo>
                <a:lnTo>
                  <a:pt x="24153" y="1648"/>
                </a:lnTo>
                <a:lnTo>
                  <a:pt x="24007" y="1710"/>
                </a:lnTo>
                <a:lnTo>
                  <a:pt x="23861" y="1794"/>
                </a:lnTo>
                <a:lnTo>
                  <a:pt x="23736" y="1877"/>
                </a:lnTo>
                <a:lnTo>
                  <a:pt x="23590" y="1981"/>
                </a:lnTo>
                <a:lnTo>
                  <a:pt x="23486" y="2086"/>
                </a:lnTo>
                <a:lnTo>
                  <a:pt x="23256" y="2315"/>
                </a:lnTo>
                <a:lnTo>
                  <a:pt x="23089" y="2586"/>
                </a:lnTo>
                <a:lnTo>
                  <a:pt x="22943" y="2878"/>
                </a:lnTo>
                <a:lnTo>
                  <a:pt x="22839" y="3191"/>
                </a:lnTo>
                <a:lnTo>
                  <a:pt x="22776" y="3462"/>
                </a:lnTo>
                <a:lnTo>
                  <a:pt x="22735" y="3754"/>
                </a:lnTo>
                <a:lnTo>
                  <a:pt x="22735" y="4046"/>
                </a:lnTo>
                <a:lnTo>
                  <a:pt x="22776" y="4317"/>
                </a:lnTo>
                <a:lnTo>
                  <a:pt x="22818" y="4589"/>
                </a:lnTo>
                <a:lnTo>
                  <a:pt x="22881" y="4860"/>
                </a:lnTo>
                <a:lnTo>
                  <a:pt x="22985" y="5089"/>
                </a:lnTo>
                <a:lnTo>
                  <a:pt x="23110" y="5277"/>
                </a:lnTo>
                <a:lnTo>
                  <a:pt x="23256" y="5423"/>
                </a:lnTo>
                <a:lnTo>
                  <a:pt x="23423" y="5569"/>
                </a:lnTo>
                <a:lnTo>
                  <a:pt x="21629" y="8551"/>
                </a:lnTo>
                <a:lnTo>
                  <a:pt x="21504" y="8781"/>
                </a:lnTo>
                <a:lnTo>
                  <a:pt x="21129" y="8656"/>
                </a:lnTo>
                <a:lnTo>
                  <a:pt x="20753" y="8531"/>
                </a:lnTo>
                <a:lnTo>
                  <a:pt x="20357" y="8447"/>
                </a:lnTo>
                <a:lnTo>
                  <a:pt x="19961" y="8364"/>
                </a:lnTo>
                <a:lnTo>
                  <a:pt x="19564" y="8301"/>
                </a:lnTo>
                <a:lnTo>
                  <a:pt x="19168" y="8259"/>
                </a:lnTo>
                <a:lnTo>
                  <a:pt x="18751" y="8218"/>
                </a:lnTo>
                <a:lnTo>
                  <a:pt x="18334" y="8218"/>
                </a:lnTo>
                <a:lnTo>
                  <a:pt x="18146" y="5861"/>
                </a:lnTo>
                <a:lnTo>
                  <a:pt x="18021" y="4380"/>
                </a:lnTo>
                <a:lnTo>
                  <a:pt x="18251" y="4297"/>
                </a:lnTo>
                <a:lnTo>
                  <a:pt x="18480" y="4192"/>
                </a:lnTo>
                <a:lnTo>
                  <a:pt x="18689" y="4067"/>
                </a:lnTo>
                <a:lnTo>
                  <a:pt x="18876" y="3942"/>
                </a:lnTo>
                <a:lnTo>
                  <a:pt x="18981" y="3838"/>
                </a:lnTo>
                <a:lnTo>
                  <a:pt x="19085" y="3733"/>
                </a:lnTo>
                <a:lnTo>
                  <a:pt x="19231" y="3504"/>
                </a:lnTo>
                <a:lnTo>
                  <a:pt x="19356" y="3233"/>
                </a:lnTo>
                <a:lnTo>
                  <a:pt x="19439" y="2962"/>
                </a:lnTo>
                <a:lnTo>
                  <a:pt x="19460" y="2795"/>
                </a:lnTo>
                <a:lnTo>
                  <a:pt x="19481" y="2628"/>
                </a:lnTo>
                <a:lnTo>
                  <a:pt x="19502" y="2357"/>
                </a:lnTo>
                <a:lnTo>
                  <a:pt x="19523" y="2107"/>
                </a:lnTo>
                <a:lnTo>
                  <a:pt x="19502" y="1835"/>
                </a:lnTo>
                <a:lnTo>
                  <a:pt x="19481" y="1564"/>
                </a:lnTo>
                <a:lnTo>
                  <a:pt x="19460" y="1418"/>
                </a:lnTo>
                <a:lnTo>
                  <a:pt x="19398" y="1251"/>
                </a:lnTo>
                <a:lnTo>
                  <a:pt x="19356" y="1105"/>
                </a:lnTo>
                <a:lnTo>
                  <a:pt x="19272" y="939"/>
                </a:lnTo>
                <a:lnTo>
                  <a:pt x="19189" y="813"/>
                </a:lnTo>
                <a:lnTo>
                  <a:pt x="19085" y="667"/>
                </a:lnTo>
                <a:lnTo>
                  <a:pt x="18981" y="563"/>
                </a:lnTo>
                <a:lnTo>
                  <a:pt x="18855" y="438"/>
                </a:lnTo>
                <a:lnTo>
                  <a:pt x="18626" y="292"/>
                </a:lnTo>
                <a:lnTo>
                  <a:pt x="18397" y="167"/>
                </a:lnTo>
                <a:lnTo>
                  <a:pt x="18146" y="83"/>
                </a:lnTo>
                <a:lnTo>
                  <a:pt x="17896" y="21"/>
                </a:lnTo>
                <a:lnTo>
                  <a:pt x="1762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4"/>
          <p:cNvSpPr/>
          <p:nvPr/>
        </p:nvSpPr>
        <p:spPr>
          <a:xfrm>
            <a:off x="8173663" y="4645896"/>
            <a:ext cx="365873" cy="365659"/>
          </a:xfrm>
          <a:custGeom>
            <a:avLst/>
            <a:gdLst/>
            <a:ahLst/>
            <a:cxnLst/>
            <a:rect l="l" t="t" r="r" b="b"/>
            <a:pathLst>
              <a:path w="35958" h="35937" extrusionOk="0">
                <a:moveTo>
                  <a:pt x="17625" y="0"/>
                </a:moveTo>
                <a:lnTo>
                  <a:pt x="17375" y="21"/>
                </a:lnTo>
                <a:lnTo>
                  <a:pt x="17103" y="63"/>
                </a:lnTo>
                <a:lnTo>
                  <a:pt x="16853" y="146"/>
                </a:lnTo>
                <a:lnTo>
                  <a:pt x="16707" y="188"/>
                </a:lnTo>
                <a:lnTo>
                  <a:pt x="16561" y="250"/>
                </a:lnTo>
                <a:lnTo>
                  <a:pt x="16415" y="313"/>
                </a:lnTo>
                <a:lnTo>
                  <a:pt x="16269" y="396"/>
                </a:lnTo>
                <a:lnTo>
                  <a:pt x="16144" y="480"/>
                </a:lnTo>
                <a:lnTo>
                  <a:pt x="16019" y="584"/>
                </a:lnTo>
                <a:lnTo>
                  <a:pt x="15894" y="709"/>
                </a:lnTo>
                <a:lnTo>
                  <a:pt x="15789" y="834"/>
                </a:lnTo>
                <a:lnTo>
                  <a:pt x="15706" y="959"/>
                </a:lnTo>
                <a:lnTo>
                  <a:pt x="15623" y="1105"/>
                </a:lnTo>
                <a:lnTo>
                  <a:pt x="15560" y="1251"/>
                </a:lnTo>
                <a:lnTo>
                  <a:pt x="15497" y="1397"/>
                </a:lnTo>
                <a:lnTo>
                  <a:pt x="15414" y="1710"/>
                </a:lnTo>
                <a:lnTo>
                  <a:pt x="15372" y="2023"/>
                </a:lnTo>
                <a:lnTo>
                  <a:pt x="15393" y="2357"/>
                </a:lnTo>
                <a:lnTo>
                  <a:pt x="15435" y="2670"/>
                </a:lnTo>
                <a:lnTo>
                  <a:pt x="15518" y="2941"/>
                </a:lnTo>
                <a:lnTo>
                  <a:pt x="15623" y="3212"/>
                </a:lnTo>
                <a:lnTo>
                  <a:pt x="15748" y="3462"/>
                </a:lnTo>
                <a:lnTo>
                  <a:pt x="15894" y="3713"/>
                </a:lnTo>
                <a:lnTo>
                  <a:pt x="16061" y="3942"/>
                </a:lnTo>
                <a:lnTo>
                  <a:pt x="16248" y="4130"/>
                </a:lnTo>
                <a:lnTo>
                  <a:pt x="16436" y="4297"/>
                </a:lnTo>
                <a:lnTo>
                  <a:pt x="16624" y="4401"/>
                </a:lnTo>
                <a:lnTo>
                  <a:pt x="16832" y="4463"/>
                </a:lnTo>
                <a:lnTo>
                  <a:pt x="17041" y="4505"/>
                </a:lnTo>
                <a:lnTo>
                  <a:pt x="16832" y="7988"/>
                </a:lnTo>
                <a:lnTo>
                  <a:pt x="16811" y="8322"/>
                </a:lnTo>
                <a:lnTo>
                  <a:pt x="16353" y="8426"/>
                </a:lnTo>
                <a:lnTo>
                  <a:pt x="15894" y="8531"/>
                </a:lnTo>
                <a:lnTo>
                  <a:pt x="15435" y="8656"/>
                </a:lnTo>
                <a:lnTo>
                  <a:pt x="14997" y="8823"/>
                </a:lnTo>
                <a:lnTo>
                  <a:pt x="14559" y="8989"/>
                </a:lnTo>
                <a:lnTo>
                  <a:pt x="14142" y="9177"/>
                </a:lnTo>
                <a:lnTo>
                  <a:pt x="13725" y="9406"/>
                </a:lnTo>
                <a:lnTo>
                  <a:pt x="13328" y="9636"/>
                </a:lnTo>
                <a:lnTo>
                  <a:pt x="11847" y="7571"/>
                </a:lnTo>
                <a:lnTo>
                  <a:pt x="10992" y="6361"/>
                </a:lnTo>
                <a:lnTo>
                  <a:pt x="11138" y="6174"/>
                </a:lnTo>
                <a:lnTo>
                  <a:pt x="11284" y="5965"/>
                </a:lnTo>
                <a:lnTo>
                  <a:pt x="11409" y="5757"/>
                </a:lnTo>
                <a:lnTo>
                  <a:pt x="11493" y="5527"/>
                </a:lnTo>
                <a:lnTo>
                  <a:pt x="11535" y="5402"/>
                </a:lnTo>
                <a:lnTo>
                  <a:pt x="11555" y="5256"/>
                </a:lnTo>
                <a:lnTo>
                  <a:pt x="11576" y="4964"/>
                </a:lnTo>
                <a:lnTo>
                  <a:pt x="11555" y="4693"/>
                </a:lnTo>
                <a:lnTo>
                  <a:pt x="11472" y="4422"/>
                </a:lnTo>
                <a:lnTo>
                  <a:pt x="11409" y="4255"/>
                </a:lnTo>
                <a:lnTo>
                  <a:pt x="11347" y="4109"/>
                </a:lnTo>
                <a:lnTo>
                  <a:pt x="11243" y="3859"/>
                </a:lnTo>
                <a:lnTo>
                  <a:pt x="11097" y="3629"/>
                </a:lnTo>
                <a:lnTo>
                  <a:pt x="10971" y="3400"/>
                </a:lnTo>
                <a:lnTo>
                  <a:pt x="10805" y="3191"/>
                </a:lnTo>
                <a:lnTo>
                  <a:pt x="10700" y="3066"/>
                </a:lnTo>
                <a:lnTo>
                  <a:pt x="10575" y="2962"/>
                </a:lnTo>
                <a:lnTo>
                  <a:pt x="10450" y="2857"/>
                </a:lnTo>
                <a:lnTo>
                  <a:pt x="10304" y="2774"/>
                </a:lnTo>
                <a:lnTo>
                  <a:pt x="10158" y="2691"/>
                </a:lnTo>
                <a:lnTo>
                  <a:pt x="10012" y="2628"/>
                </a:lnTo>
                <a:lnTo>
                  <a:pt x="9845" y="2586"/>
                </a:lnTo>
                <a:lnTo>
                  <a:pt x="9678" y="2545"/>
                </a:lnTo>
                <a:lnTo>
                  <a:pt x="9407" y="2524"/>
                </a:lnTo>
                <a:lnTo>
                  <a:pt x="9157" y="2545"/>
                </a:lnTo>
                <a:lnTo>
                  <a:pt x="8886" y="2586"/>
                </a:lnTo>
                <a:lnTo>
                  <a:pt x="8656" y="2691"/>
                </a:lnTo>
                <a:lnTo>
                  <a:pt x="8406" y="2795"/>
                </a:lnTo>
                <a:lnTo>
                  <a:pt x="8197" y="2941"/>
                </a:lnTo>
                <a:lnTo>
                  <a:pt x="7989" y="3108"/>
                </a:lnTo>
                <a:lnTo>
                  <a:pt x="7822" y="3316"/>
                </a:lnTo>
                <a:lnTo>
                  <a:pt x="7718" y="3421"/>
                </a:lnTo>
                <a:lnTo>
                  <a:pt x="7613" y="3546"/>
                </a:lnTo>
                <a:lnTo>
                  <a:pt x="7530" y="3692"/>
                </a:lnTo>
                <a:lnTo>
                  <a:pt x="7447" y="3817"/>
                </a:lnTo>
                <a:lnTo>
                  <a:pt x="7384" y="3984"/>
                </a:lnTo>
                <a:lnTo>
                  <a:pt x="7322" y="4130"/>
                </a:lnTo>
                <a:lnTo>
                  <a:pt x="7280" y="4297"/>
                </a:lnTo>
                <a:lnTo>
                  <a:pt x="7259" y="4463"/>
                </a:lnTo>
                <a:lnTo>
                  <a:pt x="7238" y="4609"/>
                </a:lnTo>
                <a:lnTo>
                  <a:pt x="7259" y="4776"/>
                </a:lnTo>
                <a:lnTo>
                  <a:pt x="7259" y="4922"/>
                </a:lnTo>
                <a:lnTo>
                  <a:pt x="7301" y="5089"/>
                </a:lnTo>
                <a:lnTo>
                  <a:pt x="7384" y="5402"/>
                </a:lnTo>
                <a:lnTo>
                  <a:pt x="7509" y="5694"/>
                </a:lnTo>
                <a:lnTo>
                  <a:pt x="7697" y="5965"/>
                </a:lnTo>
                <a:lnTo>
                  <a:pt x="7905" y="6215"/>
                </a:lnTo>
                <a:lnTo>
                  <a:pt x="8093" y="6424"/>
                </a:lnTo>
                <a:lnTo>
                  <a:pt x="8323" y="6591"/>
                </a:lnTo>
                <a:lnTo>
                  <a:pt x="8573" y="6737"/>
                </a:lnTo>
                <a:lnTo>
                  <a:pt x="8823" y="6862"/>
                </a:lnTo>
                <a:lnTo>
                  <a:pt x="9073" y="6987"/>
                </a:lnTo>
                <a:lnTo>
                  <a:pt x="9345" y="7050"/>
                </a:lnTo>
                <a:lnTo>
                  <a:pt x="9574" y="7091"/>
                </a:lnTo>
                <a:lnTo>
                  <a:pt x="9803" y="7091"/>
                </a:lnTo>
                <a:lnTo>
                  <a:pt x="10012" y="7050"/>
                </a:lnTo>
                <a:lnTo>
                  <a:pt x="10221" y="6966"/>
                </a:lnTo>
                <a:lnTo>
                  <a:pt x="11827" y="10053"/>
                </a:lnTo>
                <a:lnTo>
                  <a:pt x="12098" y="10574"/>
                </a:lnTo>
                <a:lnTo>
                  <a:pt x="11827" y="10825"/>
                </a:lnTo>
                <a:lnTo>
                  <a:pt x="11555" y="11075"/>
                </a:lnTo>
                <a:lnTo>
                  <a:pt x="11305" y="11367"/>
                </a:lnTo>
                <a:lnTo>
                  <a:pt x="11055" y="11638"/>
                </a:lnTo>
                <a:lnTo>
                  <a:pt x="10825" y="11951"/>
                </a:lnTo>
                <a:lnTo>
                  <a:pt x="10596" y="12243"/>
                </a:lnTo>
                <a:lnTo>
                  <a:pt x="10387" y="12556"/>
                </a:lnTo>
                <a:lnTo>
                  <a:pt x="10200" y="12890"/>
                </a:lnTo>
                <a:lnTo>
                  <a:pt x="7697" y="11617"/>
                </a:lnTo>
                <a:lnTo>
                  <a:pt x="6383" y="10950"/>
                </a:lnTo>
                <a:lnTo>
                  <a:pt x="6425" y="10700"/>
                </a:lnTo>
                <a:lnTo>
                  <a:pt x="6466" y="10470"/>
                </a:lnTo>
                <a:lnTo>
                  <a:pt x="6466" y="10220"/>
                </a:lnTo>
                <a:lnTo>
                  <a:pt x="6446" y="9970"/>
                </a:lnTo>
                <a:lnTo>
                  <a:pt x="6425" y="9844"/>
                </a:lnTo>
                <a:lnTo>
                  <a:pt x="6383" y="9698"/>
                </a:lnTo>
                <a:lnTo>
                  <a:pt x="6258" y="9448"/>
                </a:lnTo>
                <a:lnTo>
                  <a:pt x="6112" y="9198"/>
                </a:lnTo>
                <a:lnTo>
                  <a:pt x="5924" y="8989"/>
                </a:lnTo>
                <a:lnTo>
                  <a:pt x="5799" y="8885"/>
                </a:lnTo>
                <a:lnTo>
                  <a:pt x="5653" y="8781"/>
                </a:lnTo>
                <a:lnTo>
                  <a:pt x="5444" y="8614"/>
                </a:lnTo>
                <a:lnTo>
                  <a:pt x="5215" y="8468"/>
                </a:lnTo>
                <a:lnTo>
                  <a:pt x="4986" y="8343"/>
                </a:lnTo>
                <a:lnTo>
                  <a:pt x="4756" y="8218"/>
                </a:lnTo>
                <a:lnTo>
                  <a:pt x="4610" y="8155"/>
                </a:lnTo>
                <a:lnTo>
                  <a:pt x="4443" y="8113"/>
                </a:lnTo>
                <a:lnTo>
                  <a:pt x="4276" y="8093"/>
                </a:lnTo>
                <a:lnTo>
                  <a:pt x="4110" y="8072"/>
                </a:lnTo>
                <a:lnTo>
                  <a:pt x="3964" y="8072"/>
                </a:lnTo>
                <a:lnTo>
                  <a:pt x="3797" y="8093"/>
                </a:lnTo>
                <a:lnTo>
                  <a:pt x="3630" y="8113"/>
                </a:lnTo>
                <a:lnTo>
                  <a:pt x="3463" y="8155"/>
                </a:lnTo>
                <a:lnTo>
                  <a:pt x="3213" y="8259"/>
                </a:lnTo>
                <a:lnTo>
                  <a:pt x="2983" y="8405"/>
                </a:lnTo>
                <a:lnTo>
                  <a:pt x="2796" y="8572"/>
                </a:lnTo>
                <a:lnTo>
                  <a:pt x="2608" y="8760"/>
                </a:lnTo>
                <a:lnTo>
                  <a:pt x="2462" y="8968"/>
                </a:lnTo>
                <a:lnTo>
                  <a:pt x="2337" y="9198"/>
                </a:lnTo>
                <a:lnTo>
                  <a:pt x="2232" y="9448"/>
                </a:lnTo>
                <a:lnTo>
                  <a:pt x="2170" y="9698"/>
                </a:lnTo>
                <a:lnTo>
                  <a:pt x="2128" y="9844"/>
                </a:lnTo>
                <a:lnTo>
                  <a:pt x="2086" y="10011"/>
                </a:lnTo>
                <a:lnTo>
                  <a:pt x="2066" y="10178"/>
                </a:lnTo>
                <a:lnTo>
                  <a:pt x="2066" y="10324"/>
                </a:lnTo>
                <a:lnTo>
                  <a:pt x="2086" y="10491"/>
                </a:lnTo>
                <a:lnTo>
                  <a:pt x="2107" y="10658"/>
                </a:lnTo>
                <a:lnTo>
                  <a:pt x="2149" y="10825"/>
                </a:lnTo>
                <a:lnTo>
                  <a:pt x="2191" y="10971"/>
                </a:lnTo>
                <a:lnTo>
                  <a:pt x="2253" y="11117"/>
                </a:lnTo>
                <a:lnTo>
                  <a:pt x="2337" y="11263"/>
                </a:lnTo>
                <a:lnTo>
                  <a:pt x="2420" y="11388"/>
                </a:lnTo>
                <a:lnTo>
                  <a:pt x="2504" y="11513"/>
                </a:lnTo>
                <a:lnTo>
                  <a:pt x="2733" y="11742"/>
                </a:lnTo>
                <a:lnTo>
                  <a:pt x="2983" y="11951"/>
                </a:lnTo>
                <a:lnTo>
                  <a:pt x="3275" y="12118"/>
                </a:lnTo>
                <a:lnTo>
                  <a:pt x="3567" y="12243"/>
                </a:lnTo>
                <a:lnTo>
                  <a:pt x="3838" y="12326"/>
                </a:lnTo>
                <a:lnTo>
                  <a:pt x="4130" y="12368"/>
                </a:lnTo>
                <a:lnTo>
                  <a:pt x="4402" y="12410"/>
                </a:lnTo>
                <a:lnTo>
                  <a:pt x="4694" y="12389"/>
                </a:lnTo>
                <a:lnTo>
                  <a:pt x="4965" y="12368"/>
                </a:lnTo>
                <a:lnTo>
                  <a:pt x="5236" y="12326"/>
                </a:lnTo>
                <a:lnTo>
                  <a:pt x="5465" y="12243"/>
                </a:lnTo>
                <a:lnTo>
                  <a:pt x="5653" y="12139"/>
                </a:lnTo>
                <a:lnTo>
                  <a:pt x="5841" y="11993"/>
                </a:lnTo>
                <a:lnTo>
                  <a:pt x="5987" y="11847"/>
                </a:lnTo>
                <a:lnTo>
                  <a:pt x="8823" y="13849"/>
                </a:lnTo>
                <a:lnTo>
                  <a:pt x="9511" y="14329"/>
                </a:lnTo>
                <a:lnTo>
                  <a:pt x="9407" y="14662"/>
                </a:lnTo>
                <a:lnTo>
                  <a:pt x="9303" y="14996"/>
                </a:lnTo>
                <a:lnTo>
                  <a:pt x="9219" y="15330"/>
                </a:lnTo>
                <a:lnTo>
                  <a:pt x="9136" y="15684"/>
                </a:lnTo>
                <a:lnTo>
                  <a:pt x="9073" y="16018"/>
                </a:lnTo>
                <a:lnTo>
                  <a:pt x="9011" y="16373"/>
                </a:lnTo>
                <a:lnTo>
                  <a:pt x="8969" y="16748"/>
                </a:lnTo>
                <a:lnTo>
                  <a:pt x="8948" y="17103"/>
                </a:lnTo>
                <a:lnTo>
                  <a:pt x="5882" y="17124"/>
                </a:lnTo>
                <a:lnTo>
                  <a:pt x="4402" y="17144"/>
                </a:lnTo>
                <a:lnTo>
                  <a:pt x="4339" y="16894"/>
                </a:lnTo>
                <a:lnTo>
                  <a:pt x="4256" y="16665"/>
                </a:lnTo>
                <a:lnTo>
                  <a:pt x="4151" y="16456"/>
                </a:lnTo>
                <a:lnTo>
                  <a:pt x="4005" y="16248"/>
                </a:lnTo>
                <a:lnTo>
                  <a:pt x="3922" y="16143"/>
                </a:lnTo>
                <a:lnTo>
                  <a:pt x="3838" y="16039"/>
                </a:lnTo>
                <a:lnTo>
                  <a:pt x="3609" y="15851"/>
                </a:lnTo>
                <a:lnTo>
                  <a:pt x="3359" y="15726"/>
                </a:lnTo>
                <a:lnTo>
                  <a:pt x="3088" y="15622"/>
                </a:lnTo>
                <a:lnTo>
                  <a:pt x="2921" y="15580"/>
                </a:lnTo>
                <a:lnTo>
                  <a:pt x="2754" y="15559"/>
                </a:lnTo>
                <a:lnTo>
                  <a:pt x="2504" y="15497"/>
                </a:lnTo>
                <a:lnTo>
                  <a:pt x="2232" y="15476"/>
                </a:lnTo>
                <a:lnTo>
                  <a:pt x="1961" y="15455"/>
                </a:lnTo>
                <a:lnTo>
                  <a:pt x="1711" y="15476"/>
                </a:lnTo>
                <a:lnTo>
                  <a:pt x="1544" y="15497"/>
                </a:lnTo>
                <a:lnTo>
                  <a:pt x="1377" y="15518"/>
                </a:lnTo>
                <a:lnTo>
                  <a:pt x="1231" y="15559"/>
                </a:lnTo>
                <a:lnTo>
                  <a:pt x="1064" y="15622"/>
                </a:lnTo>
                <a:lnTo>
                  <a:pt x="918" y="15705"/>
                </a:lnTo>
                <a:lnTo>
                  <a:pt x="793" y="15789"/>
                </a:lnTo>
                <a:lnTo>
                  <a:pt x="647" y="15893"/>
                </a:lnTo>
                <a:lnTo>
                  <a:pt x="543" y="16018"/>
                </a:lnTo>
                <a:lnTo>
                  <a:pt x="355" y="16227"/>
                </a:lnTo>
                <a:lnTo>
                  <a:pt x="230" y="16456"/>
                </a:lnTo>
                <a:lnTo>
                  <a:pt x="126" y="16686"/>
                </a:lnTo>
                <a:lnTo>
                  <a:pt x="42" y="16936"/>
                </a:lnTo>
                <a:lnTo>
                  <a:pt x="1" y="17186"/>
                </a:lnTo>
                <a:lnTo>
                  <a:pt x="1" y="17457"/>
                </a:lnTo>
                <a:lnTo>
                  <a:pt x="22" y="17708"/>
                </a:lnTo>
                <a:lnTo>
                  <a:pt x="84" y="17979"/>
                </a:lnTo>
                <a:lnTo>
                  <a:pt x="126" y="18125"/>
                </a:lnTo>
                <a:lnTo>
                  <a:pt x="168" y="18292"/>
                </a:lnTo>
                <a:lnTo>
                  <a:pt x="209" y="18438"/>
                </a:lnTo>
                <a:lnTo>
                  <a:pt x="293" y="18584"/>
                </a:lnTo>
                <a:lnTo>
                  <a:pt x="376" y="18730"/>
                </a:lnTo>
                <a:lnTo>
                  <a:pt x="480" y="18855"/>
                </a:lnTo>
                <a:lnTo>
                  <a:pt x="585" y="18980"/>
                </a:lnTo>
                <a:lnTo>
                  <a:pt x="689" y="19084"/>
                </a:lnTo>
                <a:lnTo>
                  <a:pt x="814" y="19188"/>
                </a:lnTo>
                <a:lnTo>
                  <a:pt x="960" y="19293"/>
                </a:lnTo>
                <a:lnTo>
                  <a:pt x="1085" y="19355"/>
                </a:lnTo>
                <a:lnTo>
                  <a:pt x="1231" y="19439"/>
                </a:lnTo>
                <a:lnTo>
                  <a:pt x="1544" y="19543"/>
                </a:lnTo>
                <a:lnTo>
                  <a:pt x="1857" y="19585"/>
                </a:lnTo>
                <a:lnTo>
                  <a:pt x="2170" y="19606"/>
                </a:lnTo>
                <a:lnTo>
                  <a:pt x="2504" y="19585"/>
                </a:lnTo>
                <a:lnTo>
                  <a:pt x="2775" y="19543"/>
                </a:lnTo>
                <a:lnTo>
                  <a:pt x="3067" y="19460"/>
                </a:lnTo>
                <a:lnTo>
                  <a:pt x="3317" y="19334"/>
                </a:lnTo>
                <a:lnTo>
                  <a:pt x="3567" y="19188"/>
                </a:lnTo>
                <a:lnTo>
                  <a:pt x="3818" y="19063"/>
                </a:lnTo>
                <a:lnTo>
                  <a:pt x="4026" y="18876"/>
                </a:lnTo>
                <a:lnTo>
                  <a:pt x="4193" y="18709"/>
                </a:lnTo>
                <a:lnTo>
                  <a:pt x="4318" y="18521"/>
                </a:lnTo>
                <a:lnTo>
                  <a:pt x="4402" y="18333"/>
                </a:lnTo>
                <a:lnTo>
                  <a:pt x="4464" y="18104"/>
                </a:lnTo>
                <a:lnTo>
                  <a:pt x="7905" y="18584"/>
                </a:lnTo>
                <a:lnTo>
                  <a:pt x="9011" y="18730"/>
                </a:lnTo>
                <a:lnTo>
                  <a:pt x="9053" y="19063"/>
                </a:lnTo>
                <a:lnTo>
                  <a:pt x="9115" y="19397"/>
                </a:lnTo>
                <a:lnTo>
                  <a:pt x="9282" y="20064"/>
                </a:lnTo>
                <a:lnTo>
                  <a:pt x="9470" y="20690"/>
                </a:lnTo>
                <a:lnTo>
                  <a:pt x="9720" y="21316"/>
                </a:lnTo>
                <a:lnTo>
                  <a:pt x="9616" y="21378"/>
                </a:lnTo>
                <a:lnTo>
                  <a:pt x="6800" y="22859"/>
                </a:lnTo>
                <a:lnTo>
                  <a:pt x="5507" y="23548"/>
                </a:lnTo>
                <a:lnTo>
                  <a:pt x="5340" y="23360"/>
                </a:lnTo>
                <a:lnTo>
                  <a:pt x="5152" y="23193"/>
                </a:lnTo>
                <a:lnTo>
                  <a:pt x="4944" y="23047"/>
                </a:lnTo>
                <a:lnTo>
                  <a:pt x="4735" y="22943"/>
                </a:lnTo>
                <a:lnTo>
                  <a:pt x="4610" y="22880"/>
                </a:lnTo>
                <a:lnTo>
                  <a:pt x="4485" y="22838"/>
                </a:lnTo>
                <a:lnTo>
                  <a:pt x="4214" y="22776"/>
                </a:lnTo>
                <a:lnTo>
                  <a:pt x="3922" y="22776"/>
                </a:lnTo>
                <a:lnTo>
                  <a:pt x="3630" y="22797"/>
                </a:lnTo>
                <a:lnTo>
                  <a:pt x="3463" y="22838"/>
                </a:lnTo>
                <a:lnTo>
                  <a:pt x="3317" y="22901"/>
                </a:lnTo>
                <a:lnTo>
                  <a:pt x="3046" y="22964"/>
                </a:lnTo>
                <a:lnTo>
                  <a:pt x="2796" y="23068"/>
                </a:lnTo>
                <a:lnTo>
                  <a:pt x="2566" y="23172"/>
                </a:lnTo>
                <a:lnTo>
                  <a:pt x="2337" y="23297"/>
                </a:lnTo>
                <a:lnTo>
                  <a:pt x="2191" y="23402"/>
                </a:lnTo>
                <a:lnTo>
                  <a:pt x="2066" y="23506"/>
                </a:lnTo>
                <a:lnTo>
                  <a:pt x="1961" y="23610"/>
                </a:lnTo>
                <a:lnTo>
                  <a:pt x="1836" y="23735"/>
                </a:lnTo>
                <a:lnTo>
                  <a:pt x="1753" y="23881"/>
                </a:lnTo>
                <a:lnTo>
                  <a:pt x="1669" y="24006"/>
                </a:lnTo>
                <a:lnTo>
                  <a:pt x="1607" y="24173"/>
                </a:lnTo>
                <a:lnTo>
                  <a:pt x="1544" y="24319"/>
                </a:lnTo>
                <a:lnTo>
                  <a:pt x="1482" y="24590"/>
                </a:lnTo>
                <a:lnTo>
                  <a:pt x="1461" y="24862"/>
                </a:lnTo>
                <a:lnTo>
                  <a:pt x="1482" y="25112"/>
                </a:lnTo>
                <a:lnTo>
                  <a:pt x="1544" y="25383"/>
                </a:lnTo>
                <a:lnTo>
                  <a:pt x="1628" y="25612"/>
                </a:lnTo>
                <a:lnTo>
                  <a:pt x="1732" y="25863"/>
                </a:lnTo>
                <a:lnTo>
                  <a:pt x="1878" y="26071"/>
                </a:lnTo>
                <a:lnTo>
                  <a:pt x="2045" y="26280"/>
                </a:lnTo>
                <a:lnTo>
                  <a:pt x="2149" y="26405"/>
                </a:lnTo>
                <a:lnTo>
                  <a:pt x="2253" y="26509"/>
                </a:lnTo>
                <a:lnTo>
                  <a:pt x="2378" y="26634"/>
                </a:lnTo>
                <a:lnTo>
                  <a:pt x="2504" y="26718"/>
                </a:lnTo>
                <a:lnTo>
                  <a:pt x="2650" y="26801"/>
                </a:lnTo>
                <a:lnTo>
                  <a:pt x="2796" y="26885"/>
                </a:lnTo>
                <a:lnTo>
                  <a:pt x="2962" y="26947"/>
                </a:lnTo>
                <a:lnTo>
                  <a:pt x="3108" y="26989"/>
                </a:lnTo>
                <a:lnTo>
                  <a:pt x="3275" y="27031"/>
                </a:lnTo>
                <a:lnTo>
                  <a:pt x="3421" y="27031"/>
                </a:lnTo>
                <a:lnTo>
                  <a:pt x="3588" y="27051"/>
                </a:lnTo>
                <a:lnTo>
                  <a:pt x="3734" y="27031"/>
                </a:lnTo>
                <a:lnTo>
                  <a:pt x="4068" y="26989"/>
                </a:lnTo>
                <a:lnTo>
                  <a:pt x="4360" y="26905"/>
                </a:lnTo>
                <a:lnTo>
                  <a:pt x="4673" y="26759"/>
                </a:lnTo>
                <a:lnTo>
                  <a:pt x="4944" y="26593"/>
                </a:lnTo>
                <a:lnTo>
                  <a:pt x="5173" y="26426"/>
                </a:lnTo>
                <a:lnTo>
                  <a:pt x="5361" y="26217"/>
                </a:lnTo>
                <a:lnTo>
                  <a:pt x="5549" y="25988"/>
                </a:lnTo>
                <a:lnTo>
                  <a:pt x="5716" y="25758"/>
                </a:lnTo>
                <a:lnTo>
                  <a:pt x="5862" y="25529"/>
                </a:lnTo>
                <a:lnTo>
                  <a:pt x="5966" y="25258"/>
                </a:lnTo>
                <a:lnTo>
                  <a:pt x="6028" y="25049"/>
                </a:lnTo>
                <a:lnTo>
                  <a:pt x="6049" y="24820"/>
                </a:lnTo>
                <a:lnTo>
                  <a:pt x="6049" y="24611"/>
                </a:lnTo>
                <a:lnTo>
                  <a:pt x="5987" y="24382"/>
                </a:lnTo>
                <a:lnTo>
                  <a:pt x="9282" y="23214"/>
                </a:lnTo>
                <a:lnTo>
                  <a:pt x="10513" y="22755"/>
                </a:lnTo>
                <a:lnTo>
                  <a:pt x="10888" y="23297"/>
                </a:lnTo>
                <a:lnTo>
                  <a:pt x="11305" y="23777"/>
                </a:lnTo>
                <a:lnTo>
                  <a:pt x="11743" y="24257"/>
                </a:lnTo>
                <a:lnTo>
                  <a:pt x="12223" y="24695"/>
                </a:lnTo>
                <a:lnTo>
                  <a:pt x="12077" y="24903"/>
                </a:lnTo>
                <a:lnTo>
                  <a:pt x="10262" y="27510"/>
                </a:lnTo>
                <a:lnTo>
                  <a:pt x="9428" y="28741"/>
                </a:lnTo>
                <a:lnTo>
                  <a:pt x="9199" y="28657"/>
                </a:lnTo>
                <a:lnTo>
                  <a:pt x="8948" y="28595"/>
                </a:lnTo>
                <a:lnTo>
                  <a:pt x="8719" y="28553"/>
                </a:lnTo>
                <a:lnTo>
                  <a:pt x="8469" y="28532"/>
                </a:lnTo>
                <a:lnTo>
                  <a:pt x="8323" y="28532"/>
                </a:lnTo>
                <a:lnTo>
                  <a:pt x="8197" y="28553"/>
                </a:lnTo>
                <a:lnTo>
                  <a:pt x="7926" y="28637"/>
                </a:lnTo>
                <a:lnTo>
                  <a:pt x="7655" y="28762"/>
                </a:lnTo>
                <a:lnTo>
                  <a:pt x="7426" y="28929"/>
                </a:lnTo>
                <a:lnTo>
                  <a:pt x="7301" y="29033"/>
                </a:lnTo>
                <a:lnTo>
                  <a:pt x="7176" y="29158"/>
                </a:lnTo>
                <a:lnTo>
                  <a:pt x="6988" y="29346"/>
                </a:lnTo>
                <a:lnTo>
                  <a:pt x="6800" y="29533"/>
                </a:lnTo>
                <a:lnTo>
                  <a:pt x="6654" y="29763"/>
                </a:lnTo>
                <a:lnTo>
                  <a:pt x="6508" y="29971"/>
                </a:lnTo>
                <a:lnTo>
                  <a:pt x="6425" y="30117"/>
                </a:lnTo>
                <a:lnTo>
                  <a:pt x="6362" y="30263"/>
                </a:lnTo>
                <a:lnTo>
                  <a:pt x="6300" y="30430"/>
                </a:lnTo>
                <a:lnTo>
                  <a:pt x="6279" y="30576"/>
                </a:lnTo>
                <a:lnTo>
                  <a:pt x="6237" y="30743"/>
                </a:lnTo>
                <a:lnTo>
                  <a:pt x="6237" y="30910"/>
                </a:lnTo>
                <a:lnTo>
                  <a:pt x="6237" y="31077"/>
                </a:lnTo>
                <a:lnTo>
                  <a:pt x="6279" y="31244"/>
                </a:lnTo>
                <a:lnTo>
                  <a:pt x="6341" y="31515"/>
                </a:lnTo>
                <a:lnTo>
                  <a:pt x="6446" y="31744"/>
                </a:lnTo>
                <a:lnTo>
                  <a:pt x="6592" y="31974"/>
                </a:lnTo>
                <a:lnTo>
                  <a:pt x="6758" y="32182"/>
                </a:lnTo>
                <a:lnTo>
                  <a:pt x="6946" y="32349"/>
                </a:lnTo>
                <a:lnTo>
                  <a:pt x="7155" y="32516"/>
                </a:lnTo>
                <a:lnTo>
                  <a:pt x="7384" y="32641"/>
                </a:lnTo>
                <a:lnTo>
                  <a:pt x="7613" y="32745"/>
                </a:lnTo>
                <a:lnTo>
                  <a:pt x="7759" y="32808"/>
                </a:lnTo>
                <a:lnTo>
                  <a:pt x="7926" y="32850"/>
                </a:lnTo>
                <a:lnTo>
                  <a:pt x="8072" y="32891"/>
                </a:lnTo>
                <a:lnTo>
                  <a:pt x="8239" y="32912"/>
                </a:lnTo>
                <a:lnTo>
                  <a:pt x="8406" y="32933"/>
                </a:lnTo>
                <a:lnTo>
                  <a:pt x="8573" y="32933"/>
                </a:lnTo>
                <a:lnTo>
                  <a:pt x="8719" y="32912"/>
                </a:lnTo>
                <a:lnTo>
                  <a:pt x="8886" y="32891"/>
                </a:lnTo>
                <a:lnTo>
                  <a:pt x="9032" y="32850"/>
                </a:lnTo>
                <a:lnTo>
                  <a:pt x="9199" y="32787"/>
                </a:lnTo>
                <a:lnTo>
                  <a:pt x="9345" y="32725"/>
                </a:lnTo>
                <a:lnTo>
                  <a:pt x="9470" y="32641"/>
                </a:lnTo>
                <a:lnTo>
                  <a:pt x="9741" y="32453"/>
                </a:lnTo>
                <a:lnTo>
                  <a:pt x="9970" y="32224"/>
                </a:lnTo>
                <a:lnTo>
                  <a:pt x="10158" y="31974"/>
                </a:lnTo>
                <a:lnTo>
                  <a:pt x="10325" y="31682"/>
                </a:lnTo>
                <a:lnTo>
                  <a:pt x="10450" y="31431"/>
                </a:lnTo>
                <a:lnTo>
                  <a:pt x="10533" y="31160"/>
                </a:lnTo>
                <a:lnTo>
                  <a:pt x="10596" y="30889"/>
                </a:lnTo>
                <a:lnTo>
                  <a:pt x="10638" y="30597"/>
                </a:lnTo>
                <a:lnTo>
                  <a:pt x="10638" y="30326"/>
                </a:lnTo>
                <a:lnTo>
                  <a:pt x="10638" y="30034"/>
                </a:lnTo>
                <a:lnTo>
                  <a:pt x="10575" y="29805"/>
                </a:lnTo>
                <a:lnTo>
                  <a:pt x="10513" y="29596"/>
                </a:lnTo>
                <a:lnTo>
                  <a:pt x="10387" y="29408"/>
                </a:lnTo>
                <a:lnTo>
                  <a:pt x="10262" y="29241"/>
                </a:lnTo>
                <a:lnTo>
                  <a:pt x="12619" y="26697"/>
                </a:lnTo>
                <a:lnTo>
                  <a:pt x="13579" y="25654"/>
                </a:lnTo>
                <a:lnTo>
                  <a:pt x="14142" y="25946"/>
                </a:lnTo>
                <a:lnTo>
                  <a:pt x="14705" y="26217"/>
                </a:lnTo>
                <a:lnTo>
                  <a:pt x="15310" y="26447"/>
                </a:lnTo>
                <a:lnTo>
                  <a:pt x="15915" y="26613"/>
                </a:lnTo>
                <a:lnTo>
                  <a:pt x="15873" y="26905"/>
                </a:lnTo>
                <a:lnTo>
                  <a:pt x="15477" y="30055"/>
                </a:lnTo>
                <a:lnTo>
                  <a:pt x="15289" y="31515"/>
                </a:lnTo>
                <a:lnTo>
                  <a:pt x="15059" y="31557"/>
                </a:lnTo>
                <a:lnTo>
                  <a:pt x="14809" y="31619"/>
                </a:lnTo>
                <a:lnTo>
                  <a:pt x="14580" y="31682"/>
                </a:lnTo>
                <a:lnTo>
                  <a:pt x="14350" y="31786"/>
                </a:lnTo>
                <a:lnTo>
                  <a:pt x="14246" y="31849"/>
                </a:lnTo>
                <a:lnTo>
                  <a:pt x="14121" y="31932"/>
                </a:lnTo>
                <a:lnTo>
                  <a:pt x="13912" y="32141"/>
                </a:lnTo>
                <a:lnTo>
                  <a:pt x="13745" y="32370"/>
                </a:lnTo>
                <a:lnTo>
                  <a:pt x="13620" y="32620"/>
                </a:lnTo>
                <a:lnTo>
                  <a:pt x="13558" y="32766"/>
                </a:lnTo>
                <a:lnTo>
                  <a:pt x="13495" y="32933"/>
                </a:lnTo>
                <a:lnTo>
                  <a:pt x="13412" y="33183"/>
                </a:lnTo>
                <a:lnTo>
                  <a:pt x="13349" y="33455"/>
                </a:lnTo>
                <a:lnTo>
                  <a:pt x="13307" y="33705"/>
                </a:lnTo>
                <a:lnTo>
                  <a:pt x="13287" y="33976"/>
                </a:lnTo>
                <a:lnTo>
                  <a:pt x="13266" y="34143"/>
                </a:lnTo>
                <a:lnTo>
                  <a:pt x="13287" y="34310"/>
                </a:lnTo>
                <a:lnTo>
                  <a:pt x="13307" y="34456"/>
                </a:lnTo>
                <a:lnTo>
                  <a:pt x="13349" y="34623"/>
                </a:lnTo>
                <a:lnTo>
                  <a:pt x="13412" y="34769"/>
                </a:lnTo>
                <a:lnTo>
                  <a:pt x="13474" y="34935"/>
                </a:lnTo>
                <a:lnTo>
                  <a:pt x="13558" y="35061"/>
                </a:lnTo>
                <a:lnTo>
                  <a:pt x="13662" y="35207"/>
                </a:lnTo>
                <a:lnTo>
                  <a:pt x="13850" y="35394"/>
                </a:lnTo>
                <a:lnTo>
                  <a:pt x="14037" y="35582"/>
                </a:lnTo>
                <a:lnTo>
                  <a:pt x="14267" y="35707"/>
                </a:lnTo>
                <a:lnTo>
                  <a:pt x="14517" y="35811"/>
                </a:lnTo>
                <a:lnTo>
                  <a:pt x="14767" y="35895"/>
                </a:lnTo>
                <a:lnTo>
                  <a:pt x="15018" y="35916"/>
                </a:lnTo>
                <a:lnTo>
                  <a:pt x="15289" y="35937"/>
                </a:lnTo>
                <a:lnTo>
                  <a:pt x="15539" y="35916"/>
                </a:lnTo>
                <a:lnTo>
                  <a:pt x="15706" y="35895"/>
                </a:lnTo>
                <a:lnTo>
                  <a:pt x="15852" y="35874"/>
                </a:lnTo>
                <a:lnTo>
                  <a:pt x="16019" y="35832"/>
                </a:lnTo>
                <a:lnTo>
                  <a:pt x="16165" y="35791"/>
                </a:lnTo>
                <a:lnTo>
                  <a:pt x="16332" y="35728"/>
                </a:lnTo>
                <a:lnTo>
                  <a:pt x="16478" y="35645"/>
                </a:lnTo>
                <a:lnTo>
                  <a:pt x="16603" y="35561"/>
                </a:lnTo>
                <a:lnTo>
                  <a:pt x="16728" y="35457"/>
                </a:lnTo>
                <a:lnTo>
                  <a:pt x="16853" y="35353"/>
                </a:lnTo>
                <a:lnTo>
                  <a:pt x="16957" y="35227"/>
                </a:lnTo>
                <a:lnTo>
                  <a:pt x="17062" y="35102"/>
                </a:lnTo>
                <a:lnTo>
                  <a:pt x="17145" y="34977"/>
                </a:lnTo>
                <a:lnTo>
                  <a:pt x="17291" y="34685"/>
                </a:lnTo>
                <a:lnTo>
                  <a:pt x="17395" y="34372"/>
                </a:lnTo>
                <a:lnTo>
                  <a:pt x="17437" y="34059"/>
                </a:lnTo>
                <a:lnTo>
                  <a:pt x="17458" y="33726"/>
                </a:lnTo>
                <a:lnTo>
                  <a:pt x="17458" y="33455"/>
                </a:lnTo>
                <a:lnTo>
                  <a:pt x="17395" y="33163"/>
                </a:lnTo>
                <a:lnTo>
                  <a:pt x="17333" y="32891"/>
                </a:lnTo>
                <a:lnTo>
                  <a:pt x="17229" y="32620"/>
                </a:lnTo>
                <a:lnTo>
                  <a:pt x="17103" y="32370"/>
                </a:lnTo>
                <a:lnTo>
                  <a:pt x="16978" y="32120"/>
                </a:lnTo>
                <a:lnTo>
                  <a:pt x="16832" y="31953"/>
                </a:lnTo>
                <a:lnTo>
                  <a:pt x="16665" y="31807"/>
                </a:lnTo>
                <a:lnTo>
                  <a:pt x="16478" y="31682"/>
                </a:lnTo>
                <a:lnTo>
                  <a:pt x="16269" y="31598"/>
                </a:lnTo>
                <a:lnTo>
                  <a:pt x="17187" y="28240"/>
                </a:lnTo>
                <a:lnTo>
                  <a:pt x="17562" y="26905"/>
                </a:lnTo>
                <a:lnTo>
                  <a:pt x="17938" y="26926"/>
                </a:lnTo>
                <a:lnTo>
                  <a:pt x="18292" y="26926"/>
                </a:lnTo>
                <a:lnTo>
                  <a:pt x="18751" y="26905"/>
                </a:lnTo>
                <a:lnTo>
                  <a:pt x="19231" y="26885"/>
                </a:lnTo>
                <a:lnTo>
                  <a:pt x="19669" y="26822"/>
                </a:lnTo>
                <a:lnTo>
                  <a:pt x="20128" y="26739"/>
                </a:lnTo>
                <a:lnTo>
                  <a:pt x="20190" y="26926"/>
                </a:lnTo>
                <a:lnTo>
                  <a:pt x="21296" y="29909"/>
                </a:lnTo>
                <a:lnTo>
                  <a:pt x="21796" y="31306"/>
                </a:lnTo>
                <a:lnTo>
                  <a:pt x="21588" y="31431"/>
                </a:lnTo>
                <a:lnTo>
                  <a:pt x="21400" y="31598"/>
                </a:lnTo>
                <a:lnTo>
                  <a:pt x="21233" y="31765"/>
                </a:lnTo>
                <a:lnTo>
                  <a:pt x="21087" y="31953"/>
                </a:lnTo>
                <a:lnTo>
                  <a:pt x="21004" y="32078"/>
                </a:lnTo>
                <a:lnTo>
                  <a:pt x="20941" y="32203"/>
                </a:lnTo>
                <a:lnTo>
                  <a:pt x="20858" y="32474"/>
                </a:lnTo>
                <a:lnTo>
                  <a:pt x="20816" y="32766"/>
                </a:lnTo>
                <a:lnTo>
                  <a:pt x="20795" y="33037"/>
                </a:lnTo>
                <a:lnTo>
                  <a:pt x="20816" y="33204"/>
                </a:lnTo>
                <a:lnTo>
                  <a:pt x="20858" y="33371"/>
                </a:lnTo>
                <a:lnTo>
                  <a:pt x="20899" y="33642"/>
                </a:lnTo>
                <a:lnTo>
                  <a:pt x="20962" y="33893"/>
                </a:lnTo>
                <a:lnTo>
                  <a:pt x="21024" y="34164"/>
                </a:lnTo>
                <a:lnTo>
                  <a:pt x="21129" y="34393"/>
                </a:lnTo>
                <a:lnTo>
                  <a:pt x="21191" y="34539"/>
                </a:lnTo>
                <a:lnTo>
                  <a:pt x="21296" y="34685"/>
                </a:lnTo>
                <a:lnTo>
                  <a:pt x="21379" y="34831"/>
                </a:lnTo>
                <a:lnTo>
                  <a:pt x="21483" y="34935"/>
                </a:lnTo>
                <a:lnTo>
                  <a:pt x="21608" y="35061"/>
                </a:lnTo>
                <a:lnTo>
                  <a:pt x="21734" y="35165"/>
                </a:lnTo>
                <a:lnTo>
                  <a:pt x="21880" y="35248"/>
                </a:lnTo>
                <a:lnTo>
                  <a:pt x="22026" y="35311"/>
                </a:lnTo>
                <a:lnTo>
                  <a:pt x="22297" y="35415"/>
                </a:lnTo>
                <a:lnTo>
                  <a:pt x="22547" y="35457"/>
                </a:lnTo>
                <a:lnTo>
                  <a:pt x="22818" y="35478"/>
                </a:lnTo>
                <a:lnTo>
                  <a:pt x="23068" y="35457"/>
                </a:lnTo>
                <a:lnTo>
                  <a:pt x="23319" y="35415"/>
                </a:lnTo>
                <a:lnTo>
                  <a:pt x="23569" y="35332"/>
                </a:lnTo>
                <a:lnTo>
                  <a:pt x="23819" y="35227"/>
                </a:lnTo>
                <a:lnTo>
                  <a:pt x="24028" y="35081"/>
                </a:lnTo>
                <a:lnTo>
                  <a:pt x="24174" y="34998"/>
                </a:lnTo>
                <a:lnTo>
                  <a:pt x="24299" y="34894"/>
                </a:lnTo>
                <a:lnTo>
                  <a:pt x="24424" y="34789"/>
                </a:lnTo>
                <a:lnTo>
                  <a:pt x="24528" y="34685"/>
                </a:lnTo>
                <a:lnTo>
                  <a:pt x="24633" y="34560"/>
                </a:lnTo>
                <a:lnTo>
                  <a:pt x="24737" y="34414"/>
                </a:lnTo>
                <a:lnTo>
                  <a:pt x="24820" y="34268"/>
                </a:lnTo>
                <a:lnTo>
                  <a:pt x="24883" y="34122"/>
                </a:lnTo>
                <a:lnTo>
                  <a:pt x="24925" y="33976"/>
                </a:lnTo>
                <a:lnTo>
                  <a:pt x="24966" y="33830"/>
                </a:lnTo>
                <a:lnTo>
                  <a:pt x="25008" y="33663"/>
                </a:lnTo>
                <a:lnTo>
                  <a:pt x="25008" y="33517"/>
                </a:lnTo>
                <a:lnTo>
                  <a:pt x="25008" y="33183"/>
                </a:lnTo>
                <a:lnTo>
                  <a:pt x="24966" y="32871"/>
                </a:lnTo>
                <a:lnTo>
                  <a:pt x="24862" y="32558"/>
                </a:lnTo>
                <a:lnTo>
                  <a:pt x="24737" y="32245"/>
                </a:lnTo>
                <a:lnTo>
                  <a:pt x="24591" y="32015"/>
                </a:lnTo>
                <a:lnTo>
                  <a:pt x="24424" y="31786"/>
                </a:lnTo>
                <a:lnTo>
                  <a:pt x="24236" y="31577"/>
                </a:lnTo>
                <a:lnTo>
                  <a:pt x="24007" y="31390"/>
                </a:lnTo>
                <a:lnTo>
                  <a:pt x="23798" y="31202"/>
                </a:lnTo>
                <a:lnTo>
                  <a:pt x="23569" y="31056"/>
                </a:lnTo>
                <a:lnTo>
                  <a:pt x="23340" y="30973"/>
                </a:lnTo>
                <a:lnTo>
                  <a:pt x="23131" y="30910"/>
                </a:lnTo>
                <a:lnTo>
                  <a:pt x="22902" y="30889"/>
                </a:lnTo>
                <a:lnTo>
                  <a:pt x="22693" y="30910"/>
                </a:lnTo>
                <a:lnTo>
                  <a:pt x="21963" y="27510"/>
                </a:lnTo>
                <a:lnTo>
                  <a:pt x="21713" y="26280"/>
                </a:lnTo>
                <a:lnTo>
                  <a:pt x="22318" y="26009"/>
                </a:lnTo>
                <a:lnTo>
                  <a:pt x="22922" y="25717"/>
                </a:lnTo>
                <a:lnTo>
                  <a:pt x="23486" y="25362"/>
                </a:lnTo>
                <a:lnTo>
                  <a:pt x="24028" y="24966"/>
                </a:lnTo>
                <a:lnTo>
                  <a:pt x="26364" y="27114"/>
                </a:lnTo>
                <a:lnTo>
                  <a:pt x="27469" y="28094"/>
                </a:lnTo>
                <a:lnTo>
                  <a:pt x="27344" y="28324"/>
                </a:lnTo>
                <a:lnTo>
                  <a:pt x="27240" y="28553"/>
                </a:lnTo>
                <a:lnTo>
                  <a:pt x="27177" y="28783"/>
                </a:lnTo>
                <a:lnTo>
                  <a:pt x="27136" y="29012"/>
                </a:lnTo>
                <a:lnTo>
                  <a:pt x="27115" y="29158"/>
                </a:lnTo>
                <a:lnTo>
                  <a:pt x="27115" y="29304"/>
                </a:lnTo>
                <a:lnTo>
                  <a:pt x="27156" y="29575"/>
                </a:lnTo>
                <a:lnTo>
                  <a:pt x="27261" y="29846"/>
                </a:lnTo>
                <a:lnTo>
                  <a:pt x="27386" y="30097"/>
                </a:lnTo>
                <a:lnTo>
                  <a:pt x="27469" y="30243"/>
                </a:lnTo>
                <a:lnTo>
                  <a:pt x="27574" y="30389"/>
                </a:lnTo>
                <a:lnTo>
                  <a:pt x="27740" y="30597"/>
                </a:lnTo>
                <a:lnTo>
                  <a:pt x="27907" y="30806"/>
                </a:lnTo>
                <a:lnTo>
                  <a:pt x="28095" y="30993"/>
                </a:lnTo>
                <a:lnTo>
                  <a:pt x="28304" y="31160"/>
                </a:lnTo>
                <a:lnTo>
                  <a:pt x="28429" y="31265"/>
                </a:lnTo>
                <a:lnTo>
                  <a:pt x="28575" y="31348"/>
                </a:lnTo>
                <a:lnTo>
                  <a:pt x="28721" y="31411"/>
                </a:lnTo>
                <a:lnTo>
                  <a:pt x="28867" y="31473"/>
                </a:lnTo>
                <a:lnTo>
                  <a:pt x="29034" y="31515"/>
                </a:lnTo>
                <a:lnTo>
                  <a:pt x="29180" y="31557"/>
                </a:lnTo>
                <a:lnTo>
                  <a:pt x="29513" y="31557"/>
                </a:lnTo>
                <a:lnTo>
                  <a:pt x="29784" y="31536"/>
                </a:lnTo>
                <a:lnTo>
                  <a:pt x="30056" y="31452"/>
                </a:lnTo>
                <a:lnTo>
                  <a:pt x="30285" y="31348"/>
                </a:lnTo>
                <a:lnTo>
                  <a:pt x="30514" y="31223"/>
                </a:lnTo>
                <a:lnTo>
                  <a:pt x="30723" y="31056"/>
                </a:lnTo>
                <a:lnTo>
                  <a:pt x="30890" y="30868"/>
                </a:lnTo>
                <a:lnTo>
                  <a:pt x="31057" y="30660"/>
                </a:lnTo>
                <a:lnTo>
                  <a:pt x="31182" y="30430"/>
                </a:lnTo>
                <a:lnTo>
                  <a:pt x="31265" y="30284"/>
                </a:lnTo>
                <a:lnTo>
                  <a:pt x="31349" y="30138"/>
                </a:lnTo>
                <a:lnTo>
                  <a:pt x="31411" y="29992"/>
                </a:lnTo>
                <a:lnTo>
                  <a:pt x="31453" y="29846"/>
                </a:lnTo>
                <a:lnTo>
                  <a:pt x="31474" y="29679"/>
                </a:lnTo>
                <a:lnTo>
                  <a:pt x="31495" y="29513"/>
                </a:lnTo>
                <a:lnTo>
                  <a:pt x="31515" y="29346"/>
                </a:lnTo>
                <a:lnTo>
                  <a:pt x="31495" y="29200"/>
                </a:lnTo>
                <a:lnTo>
                  <a:pt x="31474" y="29033"/>
                </a:lnTo>
                <a:lnTo>
                  <a:pt x="31453" y="28887"/>
                </a:lnTo>
                <a:lnTo>
                  <a:pt x="31390" y="28720"/>
                </a:lnTo>
                <a:lnTo>
                  <a:pt x="31328" y="28574"/>
                </a:lnTo>
                <a:lnTo>
                  <a:pt x="31182" y="28303"/>
                </a:lnTo>
                <a:lnTo>
                  <a:pt x="30994" y="28032"/>
                </a:lnTo>
                <a:lnTo>
                  <a:pt x="30765" y="27802"/>
                </a:lnTo>
                <a:lnTo>
                  <a:pt x="30514" y="27594"/>
                </a:lnTo>
                <a:lnTo>
                  <a:pt x="30264" y="27448"/>
                </a:lnTo>
                <a:lnTo>
                  <a:pt x="30014" y="27323"/>
                </a:lnTo>
                <a:lnTo>
                  <a:pt x="29743" y="27218"/>
                </a:lnTo>
                <a:lnTo>
                  <a:pt x="29472" y="27156"/>
                </a:lnTo>
                <a:lnTo>
                  <a:pt x="29200" y="27093"/>
                </a:lnTo>
                <a:lnTo>
                  <a:pt x="28908" y="27072"/>
                </a:lnTo>
                <a:lnTo>
                  <a:pt x="28679" y="27093"/>
                </a:lnTo>
                <a:lnTo>
                  <a:pt x="28470" y="27156"/>
                </a:lnTo>
                <a:lnTo>
                  <a:pt x="28262" y="27239"/>
                </a:lnTo>
                <a:lnTo>
                  <a:pt x="28074" y="27343"/>
                </a:lnTo>
                <a:lnTo>
                  <a:pt x="25863" y="24653"/>
                </a:lnTo>
                <a:lnTo>
                  <a:pt x="25217" y="23860"/>
                </a:lnTo>
                <a:lnTo>
                  <a:pt x="25446" y="23610"/>
                </a:lnTo>
                <a:lnTo>
                  <a:pt x="25676" y="23339"/>
                </a:lnTo>
                <a:lnTo>
                  <a:pt x="25884" y="23047"/>
                </a:lnTo>
                <a:lnTo>
                  <a:pt x="26072" y="22755"/>
                </a:lnTo>
                <a:lnTo>
                  <a:pt x="26280" y="22463"/>
                </a:lnTo>
                <a:lnTo>
                  <a:pt x="26447" y="22150"/>
                </a:lnTo>
                <a:lnTo>
                  <a:pt x="26614" y="21837"/>
                </a:lnTo>
                <a:lnTo>
                  <a:pt x="26781" y="21524"/>
                </a:lnTo>
                <a:lnTo>
                  <a:pt x="29597" y="22275"/>
                </a:lnTo>
                <a:lnTo>
                  <a:pt x="31015" y="22651"/>
                </a:lnTo>
                <a:lnTo>
                  <a:pt x="31015" y="22901"/>
                </a:lnTo>
                <a:lnTo>
                  <a:pt x="31036" y="23151"/>
                </a:lnTo>
                <a:lnTo>
                  <a:pt x="31077" y="23402"/>
                </a:lnTo>
                <a:lnTo>
                  <a:pt x="31140" y="23631"/>
                </a:lnTo>
                <a:lnTo>
                  <a:pt x="31203" y="23756"/>
                </a:lnTo>
                <a:lnTo>
                  <a:pt x="31265" y="23881"/>
                </a:lnTo>
                <a:lnTo>
                  <a:pt x="31432" y="24111"/>
                </a:lnTo>
                <a:lnTo>
                  <a:pt x="31641" y="24298"/>
                </a:lnTo>
                <a:lnTo>
                  <a:pt x="31870" y="24465"/>
                </a:lnTo>
                <a:lnTo>
                  <a:pt x="32016" y="24549"/>
                </a:lnTo>
                <a:lnTo>
                  <a:pt x="32183" y="24632"/>
                </a:lnTo>
                <a:lnTo>
                  <a:pt x="32412" y="24757"/>
                </a:lnTo>
                <a:lnTo>
                  <a:pt x="32663" y="24841"/>
                </a:lnTo>
                <a:lnTo>
                  <a:pt x="32913" y="24924"/>
                </a:lnTo>
                <a:lnTo>
                  <a:pt x="33163" y="24987"/>
                </a:lnTo>
                <a:lnTo>
                  <a:pt x="33330" y="25008"/>
                </a:lnTo>
                <a:lnTo>
                  <a:pt x="33497" y="25028"/>
                </a:lnTo>
                <a:lnTo>
                  <a:pt x="33664" y="25028"/>
                </a:lnTo>
                <a:lnTo>
                  <a:pt x="33831" y="25008"/>
                </a:lnTo>
                <a:lnTo>
                  <a:pt x="33977" y="24966"/>
                </a:lnTo>
                <a:lnTo>
                  <a:pt x="34143" y="24924"/>
                </a:lnTo>
                <a:lnTo>
                  <a:pt x="34289" y="24862"/>
                </a:lnTo>
                <a:lnTo>
                  <a:pt x="34435" y="24778"/>
                </a:lnTo>
                <a:lnTo>
                  <a:pt x="34665" y="24632"/>
                </a:lnTo>
                <a:lnTo>
                  <a:pt x="34853" y="24444"/>
                </a:lnTo>
                <a:lnTo>
                  <a:pt x="35019" y="24236"/>
                </a:lnTo>
                <a:lnTo>
                  <a:pt x="35165" y="24006"/>
                </a:lnTo>
                <a:lnTo>
                  <a:pt x="35270" y="23777"/>
                </a:lnTo>
                <a:lnTo>
                  <a:pt x="35332" y="23527"/>
                </a:lnTo>
                <a:lnTo>
                  <a:pt x="35374" y="23276"/>
                </a:lnTo>
                <a:lnTo>
                  <a:pt x="35395" y="23005"/>
                </a:lnTo>
                <a:lnTo>
                  <a:pt x="35416" y="22838"/>
                </a:lnTo>
                <a:lnTo>
                  <a:pt x="35395" y="22692"/>
                </a:lnTo>
                <a:lnTo>
                  <a:pt x="35395" y="22526"/>
                </a:lnTo>
                <a:lnTo>
                  <a:pt x="35353" y="22359"/>
                </a:lnTo>
                <a:lnTo>
                  <a:pt x="35311" y="22213"/>
                </a:lnTo>
                <a:lnTo>
                  <a:pt x="35249" y="22046"/>
                </a:lnTo>
                <a:lnTo>
                  <a:pt x="35186" y="21900"/>
                </a:lnTo>
                <a:lnTo>
                  <a:pt x="35103" y="21775"/>
                </a:lnTo>
                <a:lnTo>
                  <a:pt x="35019" y="21629"/>
                </a:lnTo>
                <a:lnTo>
                  <a:pt x="34915" y="21504"/>
                </a:lnTo>
                <a:lnTo>
                  <a:pt x="34790" y="21399"/>
                </a:lnTo>
                <a:lnTo>
                  <a:pt x="34686" y="21295"/>
                </a:lnTo>
                <a:lnTo>
                  <a:pt x="34415" y="21107"/>
                </a:lnTo>
                <a:lnTo>
                  <a:pt x="34123" y="20961"/>
                </a:lnTo>
                <a:lnTo>
                  <a:pt x="33810" y="20878"/>
                </a:lnTo>
                <a:lnTo>
                  <a:pt x="33497" y="20794"/>
                </a:lnTo>
                <a:lnTo>
                  <a:pt x="33205" y="20774"/>
                </a:lnTo>
                <a:lnTo>
                  <a:pt x="32913" y="20794"/>
                </a:lnTo>
                <a:lnTo>
                  <a:pt x="32642" y="20836"/>
                </a:lnTo>
                <a:lnTo>
                  <a:pt x="32350" y="20899"/>
                </a:lnTo>
                <a:lnTo>
                  <a:pt x="32099" y="20982"/>
                </a:lnTo>
                <a:lnTo>
                  <a:pt x="31828" y="21086"/>
                </a:lnTo>
                <a:lnTo>
                  <a:pt x="31641" y="21212"/>
                </a:lnTo>
                <a:lnTo>
                  <a:pt x="31474" y="21358"/>
                </a:lnTo>
                <a:lnTo>
                  <a:pt x="31328" y="21524"/>
                </a:lnTo>
                <a:lnTo>
                  <a:pt x="31223" y="21712"/>
                </a:lnTo>
                <a:lnTo>
                  <a:pt x="28012" y="20336"/>
                </a:lnTo>
                <a:lnTo>
                  <a:pt x="27323" y="20044"/>
                </a:lnTo>
                <a:lnTo>
                  <a:pt x="27469" y="19439"/>
                </a:lnTo>
                <a:lnTo>
                  <a:pt x="27574" y="18834"/>
                </a:lnTo>
                <a:lnTo>
                  <a:pt x="27636" y="18208"/>
                </a:lnTo>
                <a:lnTo>
                  <a:pt x="27657" y="17562"/>
                </a:lnTo>
                <a:lnTo>
                  <a:pt x="27636" y="17082"/>
                </a:lnTo>
                <a:lnTo>
                  <a:pt x="30222" y="16498"/>
                </a:lnTo>
                <a:lnTo>
                  <a:pt x="31661" y="16185"/>
                </a:lnTo>
                <a:lnTo>
                  <a:pt x="31766" y="16414"/>
                </a:lnTo>
                <a:lnTo>
                  <a:pt x="31912" y="16623"/>
                </a:lnTo>
                <a:lnTo>
                  <a:pt x="32058" y="16811"/>
                </a:lnTo>
                <a:lnTo>
                  <a:pt x="32225" y="16978"/>
                </a:lnTo>
                <a:lnTo>
                  <a:pt x="32329" y="17082"/>
                </a:lnTo>
                <a:lnTo>
                  <a:pt x="32454" y="17144"/>
                </a:lnTo>
                <a:lnTo>
                  <a:pt x="32704" y="17270"/>
                </a:lnTo>
                <a:lnTo>
                  <a:pt x="32975" y="17374"/>
                </a:lnTo>
                <a:lnTo>
                  <a:pt x="33247" y="17416"/>
                </a:lnTo>
                <a:lnTo>
                  <a:pt x="33434" y="17416"/>
                </a:lnTo>
                <a:lnTo>
                  <a:pt x="33601" y="17395"/>
                </a:lnTo>
                <a:lnTo>
                  <a:pt x="33872" y="17395"/>
                </a:lnTo>
                <a:lnTo>
                  <a:pt x="34123" y="17374"/>
                </a:lnTo>
                <a:lnTo>
                  <a:pt x="34394" y="17332"/>
                </a:lnTo>
                <a:lnTo>
                  <a:pt x="34644" y="17270"/>
                </a:lnTo>
                <a:lnTo>
                  <a:pt x="34811" y="17207"/>
                </a:lnTo>
                <a:lnTo>
                  <a:pt x="34957" y="17144"/>
                </a:lnTo>
                <a:lnTo>
                  <a:pt x="35103" y="17061"/>
                </a:lnTo>
                <a:lnTo>
                  <a:pt x="35228" y="16978"/>
                </a:lnTo>
                <a:lnTo>
                  <a:pt x="35353" y="16873"/>
                </a:lnTo>
                <a:lnTo>
                  <a:pt x="35478" y="16769"/>
                </a:lnTo>
                <a:lnTo>
                  <a:pt x="35583" y="16623"/>
                </a:lnTo>
                <a:lnTo>
                  <a:pt x="35687" y="16498"/>
                </a:lnTo>
                <a:lnTo>
                  <a:pt x="35812" y="16248"/>
                </a:lnTo>
                <a:lnTo>
                  <a:pt x="35895" y="15997"/>
                </a:lnTo>
                <a:lnTo>
                  <a:pt x="35937" y="15747"/>
                </a:lnTo>
                <a:lnTo>
                  <a:pt x="35958" y="15476"/>
                </a:lnTo>
                <a:lnTo>
                  <a:pt x="35937" y="15226"/>
                </a:lnTo>
                <a:lnTo>
                  <a:pt x="35895" y="14975"/>
                </a:lnTo>
                <a:lnTo>
                  <a:pt x="35812" y="14725"/>
                </a:lnTo>
                <a:lnTo>
                  <a:pt x="35708" y="14475"/>
                </a:lnTo>
                <a:lnTo>
                  <a:pt x="35645" y="14329"/>
                </a:lnTo>
                <a:lnTo>
                  <a:pt x="35562" y="14183"/>
                </a:lnTo>
                <a:lnTo>
                  <a:pt x="35478" y="14058"/>
                </a:lnTo>
                <a:lnTo>
                  <a:pt x="35395" y="13932"/>
                </a:lnTo>
                <a:lnTo>
                  <a:pt x="35270" y="13807"/>
                </a:lnTo>
                <a:lnTo>
                  <a:pt x="35145" y="13703"/>
                </a:lnTo>
                <a:lnTo>
                  <a:pt x="35019" y="13599"/>
                </a:lnTo>
                <a:lnTo>
                  <a:pt x="34873" y="13515"/>
                </a:lnTo>
                <a:lnTo>
                  <a:pt x="34727" y="13432"/>
                </a:lnTo>
                <a:lnTo>
                  <a:pt x="34581" y="13369"/>
                </a:lnTo>
                <a:lnTo>
                  <a:pt x="34435" y="13328"/>
                </a:lnTo>
                <a:lnTo>
                  <a:pt x="34289" y="13286"/>
                </a:lnTo>
                <a:lnTo>
                  <a:pt x="33977" y="13244"/>
                </a:lnTo>
                <a:lnTo>
                  <a:pt x="33643" y="13265"/>
                </a:lnTo>
                <a:lnTo>
                  <a:pt x="33330" y="13307"/>
                </a:lnTo>
                <a:lnTo>
                  <a:pt x="32996" y="13411"/>
                </a:lnTo>
                <a:lnTo>
                  <a:pt x="32746" y="13515"/>
                </a:lnTo>
                <a:lnTo>
                  <a:pt x="32496" y="13661"/>
                </a:lnTo>
                <a:lnTo>
                  <a:pt x="32266" y="13807"/>
                </a:lnTo>
                <a:lnTo>
                  <a:pt x="32037" y="13995"/>
                </a:lnTo>
                <a:lnTo>
                  <a:pt x="31849" y="14204"/>
                </a:lnTo>
                <a:lnTo>
                  <a:pt x="31661" y="14412"/>
                </a:lnTo>
                <a:lnTo>
                  <a:pt x="31536" y="14600"/>
                </a:lnTo>
                <a:lnTo>
                  <a:pt x="31453" y="14808"/>
                </a:lnTo>
                <a:lnTo>
                  <a:pt x="31411" y="15038"/>
                </a:lnTo>
                <a:lnTo>
                  <a:pt x="31411" y="15246"/>
                </a:lnTo>
                <a:lnTo>
                  <a:pt x="27928" y="15518"/>
                </a:lnTo>
                <a:lnTo>
                  <a:pt x="27428" y="15538"/>
                </a:lnTo>
                <a:lnTo>
                  <a:pt x="27344" y="15163"/>
                </a:lnTo>
                <a:lnTo>
                  <a:pt x="27219" y="14788"/>
                </a:lnTo>
                <a:lnTo>
                  <a:pt x="27094" y="14412"/>
                </a:lnTo>
                <a:lnTo>
                  <a:pt x="26969" y="14037"/>
                </a:lnTo>
                <a:lnTo>
                  <a:pt x="26802" y="13682"/>
                </a:lnTo>
                <a:lnTo>
                  <a:pt x="26635" y="13328"/>
                </a:lnTo>
                <a:lnTo>
                  <a:pt x="26447" y="12994"/>
                </a:lnTo>
                <a:lnTo>
                  <a:pt x="26260" y="12660"/>
                </a:lnTo>
                <a:lnTo>
                  <a:pt x="28116" y="11096"/>
                </a:lnTo>
                <a:lnTo>
                  <a:pt x="29263" y="10157"/>
                </a:lnTo>
                <a:lnTo>
                  <a:pt x="29451" y="10282"/>
                </a:lnTo>
                <a:lnTo>
                  <a:pt x="29659" y="10408"/>
                </a:lnTo>
                <a:lnTo>
                  <a:pt x="29889" y="10512"/>
                </a:lnTo>
                <a:lnTo>
                  <a:pt x="30118" y="10595"/>
                </a:lnTo>
                <a:lnTo>
                  <a:pt x="30264" y="10616"/>
                </a:lnTo>
                <a:lnTo>
                  <a:pt x="30410" y="10637"/>
                </a:lnTo>
                <a:lnTo>
                  <a:pt x="30681" y="10637"/>
                </a:lnTo>
                <a:lnTo>
                  <a:pt x="30952" y="10595"/>
                </a:lnTo>
                <a:lnTo>
                  <a:pt x="31223" y="10491"/>
                </a:lnTo>
                <a:lnTo>
                  <a:pt x="31390" y="10428"/>
                </a:lnTo>
                <a:lnTo>
                  <a:pt x="31536" y="10324"/>
                </a:lnTo>
                <a:lnTo>
                  <a:pt x="31766" y="10199"/>
                </a:lnTo>
                <a:lnTo>
                  <a:pt x="31995" y="10053"/>
                </a:lnTo>
                <a:lnTo>
                  <a:pt x="32204" y="9907"/>
                </a:lnTo>
                <a:lnTo>
                  <a:pt x="32391" y="9740"/>
                </a:lnTo>
                <a:lnTo>
                  <a:pt x="32517" y="9615"/>
                </a:lnTo>
                <a:lnTo>
                  <a:pt x="32621" y="9490"/>
                </a:lnTo>
                <a:lnTo>
                  <a:pt x="32704" y="9344"/>
                </a:lnTo>
                <a:lnTo>
                  <a:pt x="32788" y="9198"/>
                </a:lnTo>
                <a:lnTo>
                  <a:pt x="32850" y="9052"/>
                </a:lnTo>
                <a:lnTo>
                  <a:pt x="32913" y="8906"/>
                </a:lnTo>
                <a:lnTo>
                  <a:pt x="32934" y="8739"/>
                </a:lnTo>
                <a:lnTo>
                  <a:pt x="32955" y="8572"/>
                </a:lnTo>
                <a:lnTo>
                  <a:pt x="32955" y="8301"/>
                </a:lnTo>
                <a:lnTo>
                  <a:pt x="32934" y="8030"/>
                </a:lnTo>
                <a:lnTo>
                  <a:pt x="32850" y="7780"/>
                </a:lnTo>
                <a:lnTo>
                  <a:pt x="32746" y="7550"/>
                </a:lnTo>
                <a:lnTo>
                  <a:pt x="32621" y="7321"/>
                </a:lnTo>
                <a:lnTo>
                  <a:pt x="32454" y="7112"/>
                </a:lnTo>
                <a:lnTo>
                  <a:pt x="32266" y="6925"/>
                </a:lnTo>
                <a:lnTo>
                  <a:pt x="32058" y="6758"/>
                </a:lnTo>
                <a:lnTo>
                  <a:pt x="31933" y="6653"/>
                </a:lnTo>
                <a:lnTo>
                  <a:pt x="31807" y="6570"/>
                </a:lnTo>
                <a:lnTo>
                  <a:pt x="31661" y="6487"/>
                </a:lnTo>
                <a:lnTo>
                  <a:pt x="31515" y="6424"/>
                </a:lnTo>
                <a:lnTo>
                  <a:pt x="31369" y="6361"/>
                </a:lnTo>
                <a:lnTo>
                  <a:pt x="31203" y="6320"/>
                </a:lnTo>
                <a:lnTo>
                  <a:pt x="31036" y="6299"/>
                </a:lnTo>
                <a:lnTo>
                  <a:pt x="30556" y="6299"/>
                </a:lnTo>
                <a:lnTo>
                  <a:pt x="30410" y="6320"/>
                </a:lnTo>
                <a:lnTo>
                  <a:pt x="30243" y="6361"/>
                </a:lnTo>
                <a:lnTo>
                  <a:pt x="29951" y="6487"/>
                </a:lnTo>
                <a:lnTo>
                  <a:pt x="29659" y="6633"/>
                </a:lnTo>
                <a:lnTo>
                  <a:pt x="29409" y="6820"/>
                </a:lnTo>
                <a:lnTo>
                  <a:pt x="29159" y="7050"/>
                </a:lnTo>
                <a:lnTo>
                  <a:pt x="28992" y="7279"/>
                </a:lnTo>
                <a:lnTo>
                  <a:pt x="28825" y="7509"/>
                </a:lnTo>
                <a:lnTo>
                  <a:pt x="28700" y="7759"/>
                </a:lnTo>
                <a:lnTo>
                  <a:pt x="28596" y="8030"/>
                </a:lnTo>
                <a:lnTo>
                  <a:pt x="28491" y="8301"/>
                </a:lnTo>
                <a:lnTo>
                  <a:pt x="28450" y="8572"/>
                </a:lnTo>
                <a:lnTo>
                  <a:pt x="28429" y="8802"/>
                </a:lnTo>
                <a:lnTo>
                  <a:pt x="28450" y="9031"/>
                </a:lnTo>
                <a:lnTo>
                  <a:pt x="28512" y="9240"/>
                </a:lnTo>
                <a:lnTo>
                  <a:pt x="28596" y="9427"/>
                </a:lnTo>
                <a:lnTo>
                  <a:pt x="25634" y="11263"/>
                </a:lnTo>
                <a:lnTo>
                  <a:pt x="25363" y="11430"/>
                </a:lnTo>
                <a:lnTo>
                  <a:pt x="25092" y="11138"/>
                </a:lnTo>
                <a:lnTo>
                  <a:pt x="24800" y="10846"/>
                </a:lnTo>
                <a:lnTo>
                  <a:pt x="24508" y="10574"/>
                </a:lnTo>
                <a:lnTo>
                  <a:pt x="24195" y="10324"/>
                </a:lnTo>
                <a:lnTo>
                  <a:pt x="23882" y="10074"/>
                </a:lnTo>
                <a:lnTo>
                  <a:pt x="23548" y="9824"/>
                </a:lnTo>
                <a:lnTo>
                  <a:pt x="23214" y="9615"/>
                </a:lnTo>
                <a:lnTo>
                  <a:pt x="22881" y="9406"/>
                </a:lnTo>
                <a:lnTo>
                  <a:pt x="23778" y="7258"/>
                </a:lnTo>
                <a:lnTo>
                  <a:pt x="24341" y="5903"/>
                </a:lnTo>
                <a:lnTo>
                  <a:pt x="24591" y="5923"/>
                </a:lnTo>
                <a:lnTo>
                  <a:pt x="24820" y="5944"/>
                </a:lnTo>
                <a:lnTo>
                  <a:pt x="25071" y="5923"/>
                </a:lnTo>
                <a:lnTo>
                  <a:pt x="25321" y="5882"/>
                </a:lnTo>
                <a:lnTo>
                  <a:pt x="25446" y="5861"/>
                </a:lnTo>
                <a:lnTo>
                  <a:pt x="25571" y="5798"/>
                </a:lnTo>
                <a:lnTo>
                  <a:pt x="25822" y="5673"/>
                </a:lnTo>
                <a:lnTo>
                  <a:pt x="26051" y="5506"/>
                </a:lnTo>
                <a:lnTo>
                  <a:pt x="26260" y="5298"/>
                </a:lnTo>
                <a:lnTo>
                  <a:pt x="26364" y="5152"/>
                </a:lnTo>
                <a:lnTo>
                  <a:pt x="26447" y="5006"/>
                </a:lnTo>
                <a:lnTo>
                  <a:pt x="26593" y="4797"/>
                </a:lnTo>
                <a:lnTo>
                  <a:pt x="26718" y="4568"/>
                </a:lnTo>
                <a:lnTo>
                  <a:pt x="26844" y="4317"/>
                </a:lnTo>
                <a:lnTo>
                  <a:pt x="26927" y="4067"/>
                </a:lnTo>
                <a:lnTo>
                  <a:pt x="26990" y="3921"/>
                </a:lnTo>
                <a:lnTo>
                  <a:pt x="27010" y="3754"/>
                </a:lnTo>
                <a:lnTo>
                  <a:pt x="27031" y="3587"/>
                </a:lnTo>
                <a:lnTo>
                  <a:pt x="27031" y="3421"/>
                </a:lnTo>
                <a:lnTo>
                  <a:pt x="27031" y="3254"/>
                </a:lnTo>
                <a:lnTo>
                  <a:pt x="27010" y="3108"/>
                </a:lnTo>
                <a:lnTo>
                  <a:pt x="26969" y="2941"/>
                </a:lnTo>
                <a:lnTo>
                  <a:pt x="26906" y="2774"/>
                </a:lnTo>
                <a:lnTo>
                  <a:pt x="26781" y="2545"/>
                </a:lnTo>
                <a:lnTo>
                  <a:pt x="26614" y="2315"/>
                </a:lnTo>
                <a:lnTo>
                  <a:pt x="26447" y="2127"/>
                </a:lnTo>
                <a:lnTo>
                  <a:pt x="26239" y="1961"/>
                </a:lnTo>
                <a:lnTo>
                  <a:pt x="26009" y="1835"/>
                </a:lnTo>
                <a:lnTo>
                  <a:pt x="25780" y="1731"/>
                </a:lnTo>
                <a:lnTo>
                  <a:pt x="25530" y="1648"/>
                </a:lnTo>
                <a:lnTo>
                  <a:pt x="25258" y="1606"/>
                </a:lnTo>
                <a:lnTo>
                  <a:pt x="25112" y="1564"/>
                </a:lnTo>
                <a:lnTo>
                  <a:pt x="24946" y="1543"/>
                </a:lnTo>
                <a:lnTo>
                  <a:pt x="24633" y="1543"/>
                </a:lnTo>
                <a:lnTo>
                  <a:pt x="24466" y="1564"/>
                </a:lnTo>
                <a:lnTo>
                  <a:pt x="24299" y="1606"/>
                </a:lnTo>
                <a:lnTo>
                  <a:pt x="24153" y="1648"/>
                </a:lnTo>
                <a:lnTo>
                  <a:pt x="24007" y="1710"/>
                </a:lnTo>
                <a:lnTo>
                  <a:pt x="23861" y="1794"/>
                </a:lnTo>
                <a:lnTo>
                  <a:pt x="23736" y="1877"/>
                </a:lnTo>
                <a:lnTo>
                  <a:pt x="23590" y="1981"/>
                </a:lnTo>
                <a:lnTo>
                  <a:pt x="23486" y="2086"/>
                </a:lnTo>
                <a:lnTo>
                  <a:pt x="23256" y="2315"/>
                </a:lnTo>
                <a:lnTo>
                  <a:pt x="23089" y="2586"/>
                </a:lnTo>
                <a:lnTo>
                  <a:pt x="22943" y="2878"/>
                </a:lnTo>
                <a:lnTo>
                  <a:pt x="22839" y="3191"/>
                </a:lnTo>
                <a:lnTo>
                  <a:pt x="22776" y="3462"/>
                </a:lnTo>
                <a:lnTo>
                  <a:pt x="22735" y="3754"/>
                </a:lnTo>
                <a:lnTo>
                  <a:pt x="22735" y="4046"/>
                </a:lnTo>
                <a:lnTo>
                  <a:pt x="22776" y="4317"/>
                </a:lnTo>
                <a:lnTo>
                  <a:pt x="22818" y="4589"/>
                </a:lnTo>
                <a:lnTo>
                  <a:pt x="22881" y="4860"/>
                </a:lnTo>
                <a:lnTo>
                  <a:pt x="22985" y="5089"/>
                </a:lnTo>
                <a:lnTo>
                  <a:pt x="23110" y="5277"/>
                </a:lnTo>
                <a:lnTo>
                  <a:pt x="23256" y="5423"/>
                </a:lnTo>
                <a:lnTo>
                  <a:pt x="23423" y="5569"/>
                </a:lnTo>
                <a:lnTo>
                  <a:pt x="21629" y="8551"/>
                </a:lnTo>
                <a:lnTo>
                  <a:pt x="21504" y="8781"/>
                </a:lnTo>
                <a:lnTo>
                  <a:pt x="21129" y="8656"/>
                </a:lnTo>
                <a:lnTo>
                  <a:pt x="20753" y="8531"/>
                </a:lnTo>
                <a:lnTo>
                  <a:pt x="20357" y="8447"/>
                </a:lnTo>
                <a:lnTo>
                  <a:pt x="19961" y="8364"/>
                </a:lnTo>
                <a:lnTo>
                  <a:pt x="19564" y="8301"/>
                </a:lnTo>
                <a:lnTo>
                  <a:pt x="19168" y="8259"/>
                </a:lnTo>
                <a:lnTo>
                  <a:pt x="18751" y="8218"/>
                </a:lnTo>
                <a:lnTo>
                  <a:pt x="18334" y="8218"/>
                </a:lnTo>
                <a:lnTo>
                  <a:pt x="18146" y="5861"/>
                </a:lnTo>
                <a:lnTo>
                  <a:pt x="18021" y="4380"/>
                </a:lnTo>
                <a:lnTo>
                  <a:pt x="18251" y="4297"/>
                </a:lnTo>
                <a:lnTo>
                  <a:pt x="18480" y="4192"/>
                </a:lnTo>
                <a:lnTo>
                  <a:pt x="18689" y="4067"/>
                </a:lnTo>
                <a:lnTo>
                  <a:pt x="18876" y="3942"/>
                </a:lnTo>
                <a:lnTo>
                  <a:pt x="18981" y="3838"/>
                </a:lnTo>
                <a:lnTo>
                  <a:pt x="19085" y="3733"/>
                </a:lnTo>
                <a:lnTo>
                  <a:pt x="19231" y="3504"/>
                </a:lnTo>
                <a:lnTo>
                  <a:pt x="19356" y="3233"/>
                </a:lnTo>
                <a:lnTo>
                  <a:pt x="19439" y="2962"/>
                </a:lnTo>
                <a:lnTo>
                  <a:pt x="19460" y="2795"/>
                </a:lnTo>
                <a:lnTo>
                  <a:pt x="19481" y="2628"/>
                </a:lnTo>
                <a:lnTo>
                  <a:pt x="19502" y="2357"/>
                </a:lnTo>
                <a:lnTo>
                  <a:pt x="19523" y="2107"/>
                </a:lnTo>
                <a:lnTo>
                  <a:pt x="19502" y="1835"/>
                </a:lnTo>
                <a:lnTo>
                  <a:pt x="19481" y="1564"/>
                </a:lnTo>
                <a:lnTo>
                  <a:pt x="19460" y="1418"/>
                </a:lnTo>
                <a:lnTo>
                  <a:pt x="19398" y="1251"/>
                </a:lnTo>
                <a:lnTo>
                  <a:pt x="19356" y="1105"/>
                </a:lnTo>
                <a:lnTo>
                  <a:pt x="19272" y="939"/>
                </a:lnTo>
                <a:lnTo>
                  <a:pt x="19189" y="813"/>
                </a:lnTo>
                <a:lnTo>
                  <a:pt x="19085" y="667"/>
                </a:lnTo>
                <a:lnTo>
                  <a:pt x="18981" y="563"/>
                </a:lnTo>
                <a:lnTo>
                  <a:pt x="18855" y="438"/>
                </a:lnTo>
                <a:lnTo>
                  <a:pt x="18626" y="292"/>
                </a:lnTo>
                <a:lnTo>
                  <a:pt x="18397" y="167"/>
                </a:lnTo>
                <a:lnTo>
                  <a:pt x="18146" y="83"/>
                </a:lnTo>
                <a:lnTo>
                  <a:pt x="17896" y="21"/>
                </a:lnTo>
                <a:lnTo>
                  <a:pt x="1762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ind"/>
              <a:buChar char="●"/>
              <a:defRPr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ind"/>
              <a:buChar char="○"/>
              <a:defRPr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ind"/>
              <a:buChar char="■"/>
              <a:defRPr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ind"/>
              <a:buChar char="●"/>
              <a:defRPr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ind"/>
              <a:buChar char="○"/>
              <a:defRPr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ind"/>
              <a:buChar char="■"/>
              <a:defRPr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ind"/>
              <a:buChar char="●"/>
              <a:defRPr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ind"/>
              <a:buChar char="○"/>
              <a:defRPr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ind"/>
              <a:buChar char="■"/>
              <a:defRPr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9" r:id="rId4"/>
    <p:sldLayoutId id="214748368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150.statcan.gc.ca/n1/pub/71-607-x/71-607-x2020009-eng.ht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1"/>
          <p:cNvSpPr txBox="1">
            <a:spLocks noGrp="1"/>
          </p:cNvSpPr>
          <p:nvPr>
            <p:ph type="ctrTitle"/>
          </p:nvPr>
        </p:nvSpPr>
        <p:spPr>
          <a:xfrm>
            <a:off x="1006535" y="177800"/>
            <a:ext cx="6981765" cy="2171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COVID-19 in Canadian Provinces: Rise of COVID-19 cases provincially, for the case increase rates in Canada during 2020-22</a:t>
            </a:r>
            <a:br>
              <a:rPr lang="en-US" sz="2200" dirty="0"/>
            </a:br>
            <a:endParaRPr lang="en-CA" sz="2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1" name="Google Shape;501;p41"/>
          <p:cNvSpPr txBox="1">
            <a:spLocks noGrp="1"/>
          </p:cNvSpPr>
          <p:nvPr>
            <p:ph type="subTitle" idx="1"/>
          </p:nvPr>
        </p:nvSpPr>
        <p:spPr>
          <a:xfrm>
            <a:off x="1006535" y="2512221"/>
            <a:ext cx="52647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TEAM ME</a:t>
            </a:r>
            <a:r>
              <a:rPr lang="en-CA" b="1" dirty="0">
                <a:solidFill>
                  <a:schemeClr val="bg2">
                    <a:lumMod val="25000"/>
                  </a:schemeClr>
                </a:solidFill>
                <a:latin typeface="Rubik" panose="020B0604020202020204" charset="-79"/>
                <a:cs typeface="Rubik" panose="020B0604020202020204" charset="-79"/>
              </a:rPr>
              <a:t>MBER </a:t>
            </a:r>
            <a:r>
              <a:rPr lang="en-CA" b="1" dirty="0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AND ROLES: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CA" dirty="0">
                <a:latin typeface="Rubik" panose="020B0604020202020204" charset="-79"/>
                <a:cs typeface="Rubik" panose="020B0604020202020204" charset="-79"/>
              </a:rPr>
              <a:t>SAKET MAHAR (Project Manager)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CA" dirty="0">
                <a:latin typeface="Rubik" panose="020B0604020202020204" charset="-79"/>
                <a:cs typeface="Rubik" panose="020B0604020202020204" charset="-79"/>
              </a:rPr>
              <a:t>ALIS FINDOLIYA (Data Scientist)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CA" dirty="0">
                <a:latin typeface="Rubik" panose="020B0604020202020204" charset="-79"/>
                <a:cs typeface="Rubik" panose="020B0604020202020204" charset="-79"/>
              </a:rPr>
              <a:t>ANKITKUMAR GAMECHI (Data Engineer)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CA" dirty="0">
                <a:latin typeface="Rubik" panose="020B0604020202020204" charset="-79"/>
                <a:cs typeface="Rubik" panose="020B0604020202020204" charset="-79"/>
              </a:rPr>
              <a:t>SAI AKHIL GUNJAPADIGE(Visualization Designer)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02" name="Google Shape;502;p41"/>
          <p:cNvGrpSpPr/>
          <p:nvPr/>
        </p:nvGrpSpPr>
        <p:grpSpPr>
          <a:xfrm>
            <a:off x="4521550" y="1451599"/>
            <a:ext cx="4622441" cy="2656421"/>
            <a:chOff x="9642773" y="612473"/>
            <a:chExt cx="4202542" cy="3072542"/>
          </a:xfrm>
        </p:grpSpPr>
        <p:sp>
          <p:nvSpPr>
            <p:cNvPr id="503" name="Google Shape;503;p41"/>
            <p:cNvSpPr/>
            <p:nvPr/>
          </p:nvSpPr>
          <p:spPr>
            <a:xfrm>
              <a:off x="10415799" y="1939500"/>
              <a:ext cx="949625" cy="537494"/>
            </a:xfrm>
            <a:custGeom>
              <a:avLst/>
              <a:gdLst/>
              <a:ahLst/>
              <a:cxnLst/>
              <a:rect l="l" t="t" r="r" b="b"/>
              <a:pathLst>
                <a:path w="25134" h="14226" extrusionOk="0">
                  <a:moveTo>
                    <a:pt x="17666" y="1"/>
                  </a:moveTo>
                  <a:lnTo>
                    <a:pt x="8677" y="3025"/>
                  </a:lnTo>
                  <a:lnTo>
                    <a:pt x="7593" y="3713"/>
                  </a:lnTo>
                  <a:lnTo>
                    <a:pt x="6487" y="4464"/>
                  </a:lnTo>
                  <a:lnTo>
                    <a:pt x="5152" y="5361"/>
                  </a:lnTo>
                  <a:lnTo>
                    <a:pt x="4464" y="5862"/>
                  </a:lnTo>
                  <a:lnTo>
                    <a:pt x="3776" y="6362"/>
                  </a:lnTo>
                  <a:lnTo>
                    <a:pt x="3129" y="6863"/>
                  </a:lnTo>
                  <a:lnTo>
                    <a:pt x="2503" y="7363"/>
                  </a:lnTo>
                  <a:lnTo>
                    <a:pt x="1940" y="7843"/>
                  </a:lnTo>
                  <a:lnTo>
                    <a:pt x="1461" y="8281"/>
                  </a:lnTo>
                  <a:lnTo>
                    <a:pt x="1273" y="8510"/>
                  </a:lnTo>
                  <a:lnTo>
                    <a:pt x="1085" y="8698"/>
                  </a:lnTo>
                  <a:lnTo>
                    <a:pt x="939" y="8886"/>
                  </a:lnTo>
                  <a:lnTo>
                    <a:pt x="814" y="9074"/>
                  </a:lnTo>
                  <a:lnTo>
                    <a:pt x="459" y="9720"/>
                  </a:lnTo>
                  <a:lnTo>
                    <a:pt x="293" y="10033"/>
                  </a:lnTo>
                  <a:lnTo>
                    <a:pt x="167" y="10346"/>
                  </a:lnTo>
                  <a:lnTo>
                    <a:pt x="84" y="10638"/>
                  </a:lnTo>
                  <a:lnTo>
                    <a:pt x="21" y="10951"/>
                  </a:lnTo>
                  <a:lnTo>
                    <a:pt x="1" y="11222"/>
                  </a:lnTo>
                  <a:lnTo>
                    <a:pt x="21" y="11368"/>
                  </a:lnTo>
                  <a:lnTo>
                    <a:pt x="42" y="11514"/>
                  </a:lnTo>
                  <a:lnTo>
                    <a:pt x="84" y="11660"/>
                  </a:lnTo>
                  <a:lnTo>
                    <a:pt x="126" y="11806"/>
                  </a:lnTo>
                  <a:lnTo>
                    <a:pt x="188" y="11952"/>
                  </a:lnTo>
                  <a:lnTo>
                    <a:pt x="272" y="12098"/>
                  </a:lnTo>
                  <a:lnTo>
                    <a:pt x="376" y="12223"/>
                  </a:lnTo>
                  <a:lnTo>
                    <a:pt x="480" y="12369"/>
                  </a:lnTo>
                  <a:lnTo>
                    <a:pt x="751" y="12661"/>
                  </a:lnTo>
                  <a:lnTo>
                    <a:pt x="1106" y="12953"/>
                  </a:lnTo>
                  <a:lnTo>
                    <a:pt x="1523" y="13245"/>
                  </a:lnTo>
                  <a:lnTo>
                    <a:pt x="2045" y="13537"/>
                  </a:lnTo>
                  <a:lnTo>
                    <a:pt x="2629" y="13829"/>
                  </a:lnTo>
                  <a:lnTo>
                    <a:pt x="2962" y="13975"/>
                  </a:lnTo>
                  <a:lnTo>
                    <a:pt x="3296" y="14079"/>
                  </a:lnTo>
                  <a:lnTo>
                    <a:pt x="3630" y="14163"/>
                  </a:lnTo>
                  <a:lnTo>
                    <a:pt x="3984" y="14204"/>
                  </a:lnTo>
                  <a:lnTo>
                    <a:pt x="4339" y="14225"/>
                  </a:lnTo>
                  <a:lnTo>
                    <a:pt x="4714" y="14225"/>
                  </a:lnTo>
                  <a:lnTo>
                    <a:pt x="5069" y="14204"/>
                  </a:lnTo>
                  <a:lnTo>
                    <a:pt x="5444" y="14163"/>
                  </a:lnTo>
                  <a:lnTo>
                    <a:pt x="5820" y="14100"/>
                  </a:lnTo>
                  <a:lnTo>
                    <a:pt x="6195" y="14017"/>
                  </a:lnTo>
                  <a:lnTo>
                    <a:pt x="6571" y="13912"/>
                  </a:lnTo>
                  <a:lnTo>
                    <a:pt x="6946" y="13808"/>
                  </a:lnTo>
                  <a:lnTo>
                    <a:pt x="7321" y="13683"/>
                  </a:lnTo>
                  <a:lnTo>
                    <a:pt x="7697" y="13537"/>
                  </a:lnTo>
                  <a:lnTo>
                    <a:pt x="8427" y="13224"/>
                  </a:lnTo>
                  <a:lnTo>
                    <a:pt x="9136" y="12870"/>
                  </a:lnTo>
                  <a:lnTo>
                    <a:pt x="9803" y="12515"/>
                  </a:lnTo>
                  <a:lnTo>
                    <a:pt x="10429" y="12140"/>
                  </a:lnTo>
                  <a:lnTo>
                    <a:pt x="11013" y="11785"/>
                  </a:lnTo>
                  <a:lnTo>
                    <a:pt x="11534" y="11430"/>
                  </a:lnTo>
                  <a:lnTo>
                    <a:pt x="11993" y="11118"/>
                  </a:lnTo>
                  <a:lnTo>
                    <a:pt x="12682" y="10638"/>
                  </a:lnTo>
                  <a:lnTo>
                    <a:pt x="12848" y="10534"/>
                  </a:lnTo>
                  <a:lnTo>
                    <a:pt x="13057" y="10450"/>
                  </a:lnTo>
                  <a:lnTo>
                    <a:pt x="13307" y="10367"/>
                  </a:lnTo>
                  <a:lnTo>
                    <a:pt x="13620" y="10283"/>
                  </a:lnTo>
                  <a:lnTo>
                    <a:pt x="14350" y="10116"/>
                  </a:lnTo>
                  <a:lnTo>
                    <a:pt x="15205" y="9970"/>
                  </a:lnTo>
                  <a:lnTo>
                    <a:pt x="16186" y="9824"/>
                  </a:lnTo>
                  <a:lnTo>
                    <a:pt x="17228" y="9699"/>
                  </a:lnTo>
                  <a:lnTo>
                    <a:pt x="18313" y="9574"/>
                  </a:lnTo>
                  <a:lnTo>
                    <a:pt x="19418" y="9470"/>
                  </a:lnTo>
                  <a:lnTo>
                    <a:pt x="21567" y="9282"/>
                  </a:lnTo>
                  <a:lnTo>
                    <a:pt x="23381" y="9157"/>
                  </a:lnTo>
                  <a:lnTo>
                    <a:pt x="25133" y="9053"/>
                  </a:lnTo>
                  <a:lnTo>
                    <a:pt x="24028" y="3505"/>
                  </a:lnTo>
                  <a:lnTo>
                    <a:pt x="176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1"/>
            <p:cNvSpPr/>
            <p:nvPr/>
          </p:nvSpPr>
          <p:spPr>
            <a:xfrm>
              <a:off x="10273965" y="1214534"/>
              <a:ext cx="1058363" cy="1056777"/>
            </a:xfrm>
            <a:custGeom>
              <a:avLst/>
              <a:gdLst/>
              <a:ahLst/>
              <a:cxnLst/>
              <a:rect l="l" t="t" r="r" b="b"/>
              <a:pathLst>
                <a:path w="28012" h="27970" extrusionOk="0">
                  <a:moveTo>
                    <a:pt x="7425" y="0"/>
                  </a:moveTo>
                  <a:lnTo>
                    <a:pt x="6821" y="167"/>
                  </a:lnTo>
                  <a:lnTo>
                    <a:pt x="6257" y="355"/>
                  </a:lnTo>
                  <a:lnTo>
                    <a:pt x="5715" y="564"/>
                  </a:lnTo>
                  <a:lnTo>
                    <a:pt x="5215" y="793"/>
                  </a:lnTo>
                  <a:lnTo>
                    <a:pt x="4735" y="1043"/>
                  </a:lnTo>
                  <a:lnTo>
                    <a:pt x="4297" y="1294"/>
                  </a:lnTo>
                  <a:lnTo>
                    <a:pt x="3880" y="1565"/>
                  </a:lnTo>
                  <a:lnTo>
                    <a:pt x="3483" y="1836"/>
                  </a:lnTo>
                  <a:lnTo>
                    <a:pt x="3129" y="2128"/>
                  </a:lnTo>
                  <a:lnTo>
                    <a:pt x="2795" y="2420"/>
                  </a:lnTo>
                  <a:lnTo>
                    <a:pt x="2482" y="2712"/>
                  </a:lnTo>
                  <a:lnTo>
                    <a:pt x="2190" y="3004"/>
                  </a:lnTo>
                  <a:lnTo>
                    <a:pt x="1919" y="3317"/>
                  </a:lnTo>
                  <a:lnTo>
                    <a:pt x="1669" y="3630"/>
                  </a:lnTo>
                  <a:lnTo>
                    <a:pt x="1460" y="3922"/>
                  </a:lnTo>
                  <a:lnTo>
                    <a:pt x="1252" y="4234"/>
                  </a:lnTo>
                  <a:lnTo>
                    <a:pt x="1064" y="4526"/>
                  </a:lnTo>
                  <a:lnTo>
                    <a:pt x="897" y="4818"/>
                  </a:lnTo>
                  <a:lnTo>
                    <a:pt x="605" y="5361"/>
                  </a:lnTo>
                  <a:lnTo>
                    <a:pt x="397" y="5861"/>
                  </a:lnTo>
                  <a:lnTo>
                    <a:pt x="230" y="6299"/>
                  </a:lnTo>
                  <a:lnTo>
                    <a:pt x="126" y="6675"/>
                  </a:lnTo>
                  <a:lnTo>
                    <a:pt x="42" y="6946"/>
                  </a:lnTo>
                  <a:lnTo>
                    <a:pt x="0" y="7196"/>
                  </a:lnTo>
                  <a:lnTo>
                    <a:pt x="21316" y="27970"/>
                  </a:lnTo>
                  <a:lnTo>
                    <a:pt x="28011" y="20524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41"/>
            <p:cNvSpPr/>
            <p:nvPr/>
          </p:nvSpPr>
          <p:spPr>
            <a:xfrm>
              <a:off x="11027306" y="1948983"/>
              <a:ext cx="399550" cy="377485"/>
            </a:xfrm>
            <a:custGeom>
              <a:avLst/>
              <a:gdLst/>
              <a:ahLst/>
              <a:cxnLst/>
              <a:rect l="l" t="t" r="r" b="b"/>
              <a:pathLst>
                <a:path w="10575" h="9991" extrusionOk="0">
                  <a:moveTo>
                    <a:pt x="8719" y="0"/>
                  </a:moveTo>
                  <a:lnTo>
                    <a:pt x="8302" y="63"/>
                  </a:lnTo>
                  <a:lnTo>
                    <a:pt x="7864" y="167"/>
                  </a:lnTo>
                  <a:lnTo>
                    <a:pt x="7426" y="313"/>
                  </a:lnTo>
                  <a:lnTo>
                    <a:pt x="6946" y="501"/>
                  </a:lnTo>
                  <a:lnTo>
                    <a:pt x="6445" y="730"/>
                  </a:lnTo>
                  <a:lnTo>
                    <a:pt x="5945" y="1001"/>
                  </a:lnTo>
                  <a:lnTo>
                    <a:pt x="5444" y="1314"/>
                  </a:lnTo>
                  <a:lnTo>
                    <a:pt x="4923" y="1648"/>
                  </a:lnTo>
                  <a:lnTo>
                    <a:pt x="4401" y="2044"/>
                  </a:lnTo>
                  <a:lnTo>
                    <a:pt x="3880" y="2461"/>
                  </a:lnTo>
                  <a:lnTo>
                    <a:pt x="3359" y="2899"/>
                  </a:lnTo>
                  <a:lnTo>
                    <a:pt x="2879" y="3379"/>
                  </a:lnTo>
                  <a:lnTo>
                    <a:pt x="2420" y="3859"/>
                  </a:lnTo>
                  <a:lnTo>
                    <a:pt x="1982" y="4359"/>
                  </a:lnTo>
                  <a:lnTo>
                    <a:pt x="1607" y="4839"/>
                  </a:lnTo>
                  <a:lnTo>
                    <a:pt x="1252" y="5319"/>
                  </a:lnTo>
                  <a:lnTo>
                    <a:pt x="939" y="5798"/>
                  </a:lnTo>
                  <a:lnTo>
                    <a:pt x="668" y="6278"/>
                  </a:lnTo>
                  <a:lnTo>
                    <a:pt x="439" y="6737"/>
                  </a:lnTo>
                  <a:lnTo>
                    <a:pt x="251" y="7175"/>
                  </a:lnTo>
                  <a:lnTo>
                    <a:pt x="126" y="7592"/>
                  </a:lnTo>
                  <a:lnTo>
                    <a:pt x="42" y="7988"/>
                  </a:lnTo>
                  <a:lnTo>
                    <a:pt x="1" y="8364"/>
                  </a:lnTo>
                  <a:lnTo>
                    <a:pt x="1" y="8531"/>
                  </a:lnTo>
                  <a:lnTo>
                    <a:pt x="1" y="8718"/>
                  </a:lnTo>
                  <a:lnTo>
                    <a:pt x="21" y="8864"/>
                  </a:lnTo>
                  <a:lnTo>
                    <a:pt x="63" y="9010"/>
                  </a:lnTo>
                  <a:lnTo>
                    <a:pt x="126" y="9156"/>
                  </a:lnTo>
                  <a:lnTo>
                    <a:pt x="188" y="9302"/>
                  </a:lnTo>
                  <a:lnTo>
                    <a:pt x="251" y="9427"/>
                  </a:lnTo>
                  <a:lnTo>
                    <a:pt x="355" y="9532"/>
                  </a:lnTo>
                  <a:lnTo>
                    <a:pt x="459" y="9636"/>
                  </a:lnTo>
                  <a:lnTo>
                    <a:pt x="585" y="9719"/>
                  </a:lnTo>
                  <a:lnTo>
                    <a:pt x="710" y="9803"/>
                  </a:lnTo>
                  <a:lnTo>
                    <a:pt x="835" y="9865"/>
                  </a:lnTo>
                  <a:lnTo>
                    <a:pt x="981" y="9907"/>
                  </a:lnTo>
                  <a:lnTo>
                    <a:pt x="1148" y="9949"/>
                  </a:lnTo>
                  <a:lnTo>
                    <a:pt x="1315" y="9970"/>
                  </a:lnTo>
                  <a:lnTo>
                    <a:pt x="1481" y="9991"/>
                  </a:lnTo>
                  <a:lnTo>
                    <a:pt x="1857" y="9970"/>
                  </a:lnTo>
                  <a:lnTo>
                    <a:pt x="2274" y="9928"/>
                  </a:lnTo>
                  <a:lnTo>
                    <a:pt x="2691" y="9824"/>
                  </a:lnTo>
                  <a:lnTo>
                    <a:pt x="3150" y="9678"/>
                  </a:lnTo>
                  <a:lnTo>
                    <a:pt x="3630" y="9490"/>
                  </a:lnTo>
                  <a:lnTo>
                    <a:pt x="4109" y="9261"/>
                  </a:lnTo>
                  <a:lnTo>
                    <a:pt x="4631" y="8989"/>
                  </a:lnTo>
                  <a:lnTo>
                    <a:pt x="5131" y="8677"/>
                  </a:lnTo>
                  <a:lnTo>
                    <a:pt x="5653" y="8343"/>
                  </a:lnTo>
                  <a:lnTo>
                    <a:pt x="6174" y="7947"/>
                  </a:lnTo>
                  <a:lnTo>
                    <a:pt x="6696" y="7529"/>
                  </a:lnTo>
                  <a:lnTo>
                    <a:pt x="7196" y="7071"/>
                  </a:lnTo>
                  <a:lnTo>
                    <a:pt x="7697" y="6612"/>
                  </a:lnTo>
                  <a:lnTo>
                    <a:pt x="8156" y="6111"/>
                  </a:lnTo>
                  <a:lnTo>
                    <a:pt x="8594" y="5631"/>
                  </a:lnTo>
                  <a:lnTo>
                    <a:pt x="8969" y="5152"/>
                  </a:lnTo>
                  <a:lnTo>
                    <a:pt x="9324" y="4672"/>
                  </a:lnTo>
                  <a:lnTo>
                    <a:pt x="9636" y="4192"/>
                  </a:lnTo>
                  <a:lnTo>
                    <a:pt x="9908" y="3713"/>
                  </a:lnTo>
                  <a:lnTo>
                    <a:pt x="10137" y="3254"/>
                  </a:lnTo>
                  <a:lnTo>
                    <a:pt x="10304" y="2816"/>
                  </a:lnTo>
                  <a:lnTo>
                    <a:pt x="10450" y="2399"/>
                  </a:lnTo>
                  <a:lnTo>
                    <a:pt x="10533" y="2002"/>
                  </a:lnTo>
                  <a:lnTo>
                    <a:pt x="10575" y="1627"/>
                  </a:lnTo>
                  <a:lnTo>
                    <a:pt x="10575" y="1439"/>
                  </a:lnTo>
                  <a:lnTo>
                    <a:pt x="10575" y="1272"/>
                  </a:lnTo>
                  <a:lnTo>
                    <a:pt x="10533" y="1126"/>
                  </a:lnTo>
                  <a:lnTo>
                    <a:pt x="10512" y="960"/>
                  </a:lnTo>
                  <a:lnTo>
                    <a:pt x="10450" y="834"/>
                  </a:lnTo>
                  <a:lnTo>
                    <a:pt x="10387" y="688"/>
                  </a:lnTo>
                  <a:lnTo>
                    <a:pt x="10304" y="563"/>
                  </a:lnTo>
                  <a:lnTo>
                    <a:pt x="10220" y="459"/>
                  </a:lnTo>
                  <a:lnTo>
                    <a:pt x="10116" y="355"/>
                  </a:lnTo>
                  <a:lnTo>
                    <a:pt x="9991" y="271"/>
                  </a:lnTo>
                  <a:lnTo>
                    <a:pt x="9866" y="188"/>
                  </a:lnTo>
                  <a:lnTo>
                    <a:pt x="9741" y="125"/>
                  </a:lnTo>
                  <a:lnTo>
                    <a:pt x="9574" y="84"/>
                  </a:lnTo>
                  <a:lnTo>
                    <a:pt x="9428" y="42"/>
                  </a:lnTo>
                  <a:lnTo>
                    <a:pt x="9261" y="21"/>
                  </a:lnTo>
                  <a:lnTo>
                    <a:pt x="90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1"/>
            <p:cNvSpPr/>
            <p:nvPr/>
          </p:nvSpPr>
          <p:spPr>
            <a:xfrm>
              <a:off x="11258987" y="2155425"/>
              <a:ext cx="390898" cy="388555"/>
            </a:xfrm>
            <a:custGeom>
              <a:avLst/>
              <a:gdLst/>
              <a:ahLst/>
              <a:cxnLst/>
              <a:rect l="l" t="t" r="r" b="b"/>
              <a:pathLst>
                <a:path w="10346" h="10284" extrusionOk="0">
                  <a:moveTo>
                    <a:pt x="1711" y="1"/>
                  </a:moveTo>
                  <a:lnTo>
                    <a:pt x="0" y="1753"/>
                  </a:lnTo>
                  <a:lnTo>
                    <a:pt x="8239" y="10283"/>
                  </a:lnTo>
                  <a:lnTo>
                    <a:pt x="10345" y="8865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10229835" y="1179056"/>
              <a:ext cx="284502" cy="264024"/>
            </a:xfrm>
            <a:custGeom>
              <a:avLst/>
              <a:gdLst/>
              <a:ahLst/>
              <a:cxnLst/>
              <a:rect l="l" t="t" r="r" b="b"/>
              <a:pathLst>
                <a:path w="7530" h="6988" extrusionOk="0">
                  <a:moveTo>
                    <a:pt x="4839" y="1"/>
                  </a:moveTo>
                  <a:lnTo>
                    <a:pt x="4505" y="43"/>
                  </a:lnTo>
                  <a:lnTo>
                    <a:pt x="4297" y="84"/>
                  </a:lnTo>
                  <a:lnTo>
                    <a:pt x="4047" y="147"/>
                  </a:lnTo>
                  <a:lnTo>
                    <a:pt x="3796" y="209"/>
                  </a:lnTo>
                  <a:lnTo>
                    <a:pt x="3525" y="335"/>
                  </a:lnTo>
                  <a:lnTo>
                    <a:pt x="3233" y="460"/>
                  </a:lnTo>
                  <a:lnTo>
                    <a:pt x="2920" y="627"/>
                  </a:lnTo>
                  <a:lnTo>
                    <a:pt x="2587" y="835"/>
                  </a:lnTo>
                  <a:lnTo>
                    <a:pt x="2253" y="1085"/>
                  </a:lnTo>
                  <a:lnTo>
                    <a:pt x="1898" y="1377"/>
                  </a:lnTo>
                  <a:lnTo>
                    <a:pt x="1565" y="1732"/>
                  </a:lnTo>
                  <a:lnTo>
                    <a:pt x="1231" y="2087"/>
                  </a:lnTo>
                  <a:lnTo>
                    <a:pt x="939" y="2441"/>
                  </a:lnTo>
                  <a:lnTo>
                    <a:pt x="710" y="2775"/>
                  </a:lnTo>
                  <a:lnTo>
                    <a:pt x="522" y="3088"/>
                  </a:lnTo>
                  <a:lnTo>
                    <a:pt x="355" y="3380"/>
                  </a:lnTo>
                  <a:lnTo>
                    <a:pt x="230" y="3651"/>
                  </a:lnTo>
                  <a:lnTo>
                    <a:pt x="146" y="3922"/>
                  </a:lnTo>
                  <a:lnTo>
                    <a:pt x="84" y="4151"/>
                  </a:lnTo>
                  <a:lnTo>
                    <a:pt x="42" y="4381"/>
                  </a:lnTo>
                  <a:lnTo>
                    <a:pt x="0" y="4569"/>
                  </a:lnTo>
                  <a:lnTo>
                    <a:pt x="0" y="4861"/>
                  </a:lnTo>
                  <a:lnTo>
                    <a:pt x="21" y="5048"/>
                  </a:lnTo>
                  <a:lnTo>
                    <a:pt x="21" y="5132"/>
                  </a:lnTo>
                  <a:lnTo>
                    <a:pt x="2065" y="6988"/>
                  </a:lnTo>
                  <a:lnTo>
                    <a:pt x="7530" y="2358"/>
                  </a:lnTo>
                  <a:lnTo>
                    <a:pt x="5131" y="22"/>
                  </a:lnTo>
                  <a:lnTo>
                    <a:pt x="50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1"/>
            <p:cNvSpPr/>
            <p:nvPr/>
          </p:nvSpPr>
          <p:spPr>
            <a:xfrm>
              <a:off x="9642773" y="612473"/>
              <a:ext cx="695840" cy="662781"/>
            </a:xfrm>
            <a:custGeom>
              <a:avLst/>
              <a:gdLst/>
              <a:ahLst/>
              <a:cxnLst/>
              <a:rect l="l" t="t" r="r" b="b"/>
              <a:pathLst>
                <a:path w="18417" h="17542" extrusionOk="0">
                  <a:moveTo>
                    <a:pt x="0" y="1"/>
                  </a:moveTo>
                  <a:lnTo>
                    <a:pt x="17228" y="17541"/>
                  </a:lnTo>
                  <a:lnTo>
                    <a:pt x="18417" y="163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10467032" y="1458834"/>
              <a:ext cx="778584" cy="733661"/>
            </a:xfrm>
            <a:custGeom>
              <a:avLst/>
              <a:gdLst/>
              <a:ahLst/>
              <a:cxnLst/>
              <a:rect l="l" t="t" r="r" b="b"/>
              <a:pathLst>
                <a:path w="20607" h="19418" extrusionOk="0">
                  <a:moveTo>
                    <a:pt x="6946" y="0"/>
                  </a:moveTo>
                  <a:lnTo>
                    <a:pt x="5569" y="709"/>
                  </a:lnTo>
                  <a:lnTo>
                    <a:pt x="4276" y="1397"/>
                  </a:lnTo>
                  <a:lnTo>
                    <a:pt x="3087" y="2044"/>
                  </a:lnTo>
                  <a:lnTo>
                    <a:pt x="2044" y="2649"/>
                  </a:lnTo>
                  <a:lnTo>
                    <a:pt x="1189" y="3149"/>
                  </a:lnTo>
                  <a:lnTo>
                    <a:pt x="543" y="3546"/>
                  </a:lnTo>
                  <a:lnTo>
                    <a:pt x="0" y="3900"/>
                  </a:lnTo>
                  <a:lnTo>
                    <a:pt x="15622" y="19418"/>
                  </a:lnTo>
                  <a:lnTo>
                    <a:pt x="15872" y="18980"/>
                  </a:lnTo>
                  <a:lnTo>
                    <a:pt x="16185" y="18500"/>
                  </a:lnTo>
                  <a:lnTo>
                    <a:pt x="16540" y="18000"/>
                  </a:lnTo>
                  <a:lnTo>
                    <a:pt x="16915" y="17499"/>
                  </a:lnTo>
                  <a:lnTo>
                    <a:pt x="17312" y="16998"/>
                  </a:lnTo>
                  <a:lnTo>
                    <a:pt x="17729" y="16498"/>
                  </a:lnTo>
                  <a:lnTo>
                    <a:pt x="18584" y="15559"/>
                  </a:lnTo>
                  <a:lnTo>
                    <a:pt x="19355" y="14725"/>
                  </a:lnTo>
                  <a:lnTo>
                    <a:pt x="20002" y="14058"/>
                  </a:lnTo>
                  <a:lnTo>
                    <a:pt x="20607" y="13453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11423680" y="2033275"/>
              <a:ext cx="831" cy="38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lnTo>
                    <a:pt x="1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9B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11425267" y="2033275"/>
              <a:ext cx="831" cy="38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0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B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11426816" y="2033275"/>
              <a:ext cx="38" cy="3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9B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11427609" y="2032482"/>
              <a:ext cx="38" cy="3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9B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11433919" y="2031726"/>
              <a:ext cx="1625" cy="38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1" y="0"/>
                  </a:moveTo>
                  <a:lnTo>
                    <a:pt x="1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9B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11435506" y="2031726"/>
              <a:ext cx="1625" cy="38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B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11437848" y="2030933"/>
              <a:ext cx="831" cy="831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21"/>
                  </a:moveTo>
                  <a:lnTo>
                    <a:pt x="1" y="2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" y="21"/>
                  </a:lnTo>
                  <a:lnTo>
                    <a:pt x="1" y="21"/>
                  </a:lnTo>
                  <a:close/>
                </a:path>
              </a:pathLst>
            </a:custGeom>
            <a:solidFill>
              <a:srgbClr val="89B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11440229" y="2030933"/>
              <a:ext cx="38" cy="3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9B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11441022" y="2030933"/>
              <a:ext cx="831" cy="38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B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11441816" y="2030933"/>
              <a:ext cx="831" cy="38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B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11444158" y="2030139"/>
              <a:ext cx="831" cy="38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1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9B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11447332" y="2030139"/>
              <a:ext cx="1587" cy="38"/>
            </a:xfrm>
            <a:custGeom>
              <a:avLst/>
              <a:gdLst/>
              <a:ahLst/>
              <a:cxnLst/>
              <a:rect l="l" t="t" r="r" b="b"/>
              <a:pathLst>
                <a:path w="42" h="1" extrusionOk="0">
                  <a:moveTo>
                    <a:pt x="0" y="0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B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1"/>
            <p:cNvSpPr/>
            <p:nvPr/>
          </p:nvSpPr>
          <p:spPr>
            <a:xfrm>
              <a:off x="11450468" y="2029346"/>
              <a:ext cx="2418" cy="38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1" y="1"/>
                  </a:moveTo>
                  <a:lnTo>
                    <a:pt x="1" y="1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9B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11453641" y="2028552"/>
              <a:ext cx="1587" cy="831"/>
            </a:xfrm>
            <a:custGeom>
              <a:avLst/>
              <a:gdLst/>
              <a:ahLst/>
              <a:cxnLst/>
              <a:rect l="l" t="t" r="r" b="b"/>
              <a:pathLst>
                <a:path w="42" h="22" extrusionOk="0">
                  <a:moveTo>
                    <a:pt x="0" y="22"/>
                  </a:moveTo>
                  <a:lnTo>
                    <a:pt x="0" y="22"/>
                  </a:lnTo>
                  <a:lnTo>
                    <a:pt x="42" y="1"/>
                  </a:lnTo>
                  <a:lnTo>
                    <a:pt x="42" y="1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89B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11455190" y="2028552"/>
              <a:ext cx="831" cy="38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9B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11457571" y="2028552"/>
              <a:ext cx="1625" cy="38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1"/>
                  </a:moveTo>
                  <a:lnTo>
                    <a:pt x="0" y="1"/>
                  </a:lnTo>
                  <a:lnTo>
                    <a:pt x="42" y="1"/>
                  </a:lnTo>
                  <a:lnTo>
                    <a:pt x="42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B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11459158" y="2028552"/>
              <a:ext cx="38" cy="3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B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11459913" y="2028552"/>
              <a:ext cx="38" cy="3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9B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11460707" y="2027759"/>
              <a:ext cx="38" cy="3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9B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11460707" y="2027759"/>
              <a:ext cx="831" cy="38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9B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11056474" y="2064823"/>
              <a:ext cx="174177" cy="259301"/>
            </a:xfrm>
            <a:custGeom>
              <a:avLst/>
              <a:gdLst/>
              <a:ahLst/>
              <a:cxnLst/>
              <a:rect l="l" t="t" r="r" b="b"/>
              <a:pathLst>
                <a:path w="4610" h="6863" extrusionOk="0">
                  <a:moveTo>
                    <a:pt x="4464" y="0"/>
                  </a:moveTo>
                  <a:lnTo>
                    <a:pt x="4401" y="42"/>
                  </a:lnTo>
                  <a:lnTo>
                    <a:pt x="3754" y="647"/>
                  </a:lnTo>
                  <a:lnTo>
                    <a:pt x="3129" y="1272"/>
                  </a:lnTo>
                  <a:lnTo>
                    <a:pt x="2524" y="1919"/>
                  </a:lnTo>
                  <a:lnTo>
                    <a:pt x="1940" y="2586"/>
                  </a:lnTo>
                  <a:lnTo>
                    <a:pt x="1460" y="3170"/>
                  </a:lnTo>
                  <a:lnTo>
                    <a:pt x="1210" y="3483"/>
                  </a:lnTo>
                  <a:lnTo>
                    <a:pt x="1001" y="3796"/>
                  </a:lnTo>
                  <a:lnTo>
                    <a:pt x="793" y="4130"/>
                  </a:lnTo>
                  <a:lnTo>
                    <a:pt x="584" y="4463"/>
                  </a:lnTo>
                  <a:lnTo>
                    <a:pt x="417" y="4797"/>
                  </a:lnTo>
                  <a:lnTo>
                    <a:pt x="271" y="5152"/>
                  </a:lnTo>
                  <a:lnTo>
                    <a:pt x="146" y="5527"/>
                  </a:lnTo>
                  <a:lnTo>
                    <a:pt x="42" y="5923"/>
                  </a:lnTo>
                  <a:lnTo>
                    <a:pt x="0" y="6341"/>
                  </a:lnTo>
                  <a:lnTo>
                    <a:pt x="0" y="6737"/>
                  </a:lnTo>
                  <a:lnTo>
                    <a:pt x="21" y="6799"/>
                  </a:lnTo>
                  <a:lnTo>
                    <a:pt x="42" y="6841"/>
                  </a:lnTo>
                  <a:lnTo>
                    <a:pt x="84" y="6862"/>
                  </a:lnTo>
                  <a:lnTo>
                    <a:pt x="146" y="6862"/>
                  </a:lnTo>
                  <a:lnTo>
                    <a:pt x="188" y="6841"/>
                  </a:lnTo>
                  <a:lnTo>
                    <a:pt x="230" y="6820"/>
                  </a:lnTo>
                  <a:lnTo>
                    <a:pt x="271" y="6779"/>
                  </a:lnTo>
                  <a:lnTo>
                    <a:pt x="271" y="6716"/>
                  </a:lnTo>
                  <a:lnTo>
                    <a:pt x="271" y="6361"/>
                  </a:lnTo>
                  <a:lnTo>
                    <a:pt x="313" y="6007"/>
                  </a:lnTo>
                  <a:lnTo>
                    <a:pt x="397" y="5673"/>
                  </a:lnTo>
                  <a:lnTo>
                    <a:pt x="501" y="5339"/>
                  </a:lnTo>
                  <a:lnTo>
                    <a:pt x="626" y="5006"/>
                  </a:lnTo>
                  <a:lnTo>
                    <a:pt x="772" y="4693"/>
                  </a:lnTo>
                  <a:lnTo>
                    <a:pt x="960" y="4380"/>
                  </a:lnTo>
                  <a:lnTo>
                    <a:pt x="1147" y="4088"/>
                  </a:lnTo>
                  <a:lnTo>
                    <a:pt x="1377" y="3754"/>
                  </a:lnTo>
                  <a:lnTo>
                    <a:pt x="1606" y="3421"/>
                  </a:lnTo>
                  <a:lnTo>
                    <a:pt x="2107" y="2795"/>
                  </a:lnTo>
                  <a:lnTo>
                    <a:pt x="2628" y="2190"/>
                  </a:lnTo>
                  <a:lnTo>
                    <a:pt x="3191" y="1606"/>
                  </a:lnTo>
                  <a:lnTo>
                    <a:pt x="3859" y="918"/>
                  </a:lnTo>
                  <a:lnTo>
                    <a:pt x="4568" y="250"/>
                  </a:lnTo>
                  <a:lnTo>
                    <a:pt x="4610" y="209"/>
                  </a:lnTo>
                  <a:lnTo>
                    <a:pt x="4610" y="167"/>
                  </a:lnTo>
                  <a:lnTo>
                    <a:pt x="4610" y="104"/>
                  </a:lnTo>
                  <a:lnTo>
                    <a:pt x="4589" y="63"/>
                  </a:lnTo>
                  <a:lnTo>
                    <a:pt x="4547" y="21"/>
                  </a:lnTo>
                  <a:lnTo>
                    <a:pt x="4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11031235" y="2128638"/>
              <a:ext cx="63890" cy="101710"/>
            </a:xfrm>
            <a:custGeom>
              <a:avLst/>
              <a:gdLst/>
              <a:ahLst/>
              <a:cxnLst/>
              <a:rect l="l" t="t" r="r" b="b"/>
              <a:pathLst>
                <a:path w="1691" h="2692" extrusionOk="0">
                  <a:moveTo>
                    <a:pt x="1503" y="0"/>
                  </a:moveTo>
                  <a:lnTo>
                    <a:pt x="1440" y="42"/>
                  </a:lnTo>
                  <a:lnTo>
                    <a:pt x="1231" y="334"/>
                  </a:lnTo>
                  <a:lnTo>
                    <a:pt x="1023" y="626"/>
                  </a:lnTo>
                  <a:lnTo>
                    <a:pt x="814" y="918"/>
                  </a:lnTo>
                  <a:lnTo>
                    <a:pt x="627" y="1210"/>
                  </a:lnTo>
                  <a:lnTo>
                    <a:pt x="460" y="1523"/>
                  </a:lnTo>
                  <a:lnTo>
                    <a:pt x="293" y="1857"/>
                  </a:lnTo>
                  <a:lnTo>
                    <a:pt x="147" y="2170"/>
                  </a:lnTo>
                  <a:lnTo>
                    <a:pt x="1" y="2503"/>
                  </a:lnTo>
                  <a:lnTo>
                    <a:pt x="1" y="2566"/>
                  </a:lnTo>
                  <a:lnTo>
                    <a:pt x="1" y="2608"/>
                  </a:lnTo>
                  <a:lnTo>
                    <a:pt x="43" y="2649"/>
                  </a:lnTo>
                  <a:lnTo>
                    <a:pt x="84" y="2691"/>
                  </a:lnTo>
                  <a:lnTo>
                    <a:pt x="189" y="2691"/>
                  </a:lnTo>
                  <a:lnTo>
                    <a:pt x="230" y="2670"/>
                  </a:lnTo>
                  <a:lnTo>
                    <a:pt x="251" y="2608"/>
                  </a:lnTo>
                  <a:lnTo>
                    <a:pt x="397" y="2295"/>
                  </a:lnTo>
                  <a:lnTo>
                    <a:pt x="543" y="1982"/>
                  </a:lnTo>
                  <a:lnTo>
                    <a:pt x="710" y="1669"/>
                  </a:lnTo>
                  <a:lnTo>
                    <a:pt x="877" y="1356"/>
                  </a:lnTo>
                  <a:lnTo>
                    <a:pt x="1044" y="1064"/>
                  </a:lnTo>
                  <a:lnTo>
                    <a:pt x="1252" y="772"/>
                  </a:lnTo>
                  <a:lnTo>
                    <a:pt x="1440" y="501"/>
                  </a:lnTo>
                  <a:lnTo>
                    <a:pt x="1669" y="209"/>
                  </a:lnTo>
                  <a:lnTo>
                    <a:pt x="1690" y="167"/>
                  </a:lnTo>
                  <a:lnTo>
                    <a:pt x="1690" y="105"/>
                  </a:lnTo>
                  <a:lnTo>
                    <a:pt x="1669" y="63"/>
                  </a:lnTo>
                  <a:lnTo>
                    <a:pt x="1649" y="21"/>
                  </a:lnTo>
                  <a:lnTo>
                    <a:pt x="1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11227477" y="2123915"/>
              <a:ext cx="115085" cy="115085"/>
            </a:xfrm>
            <a:custGeom>
              <a:avLst/>
              <a:gdLst/>
              <a:ahLst/>
              <a:cxnLst/>
              <a:rect l="l" t="t" r="r" b="b"/>
              <a:pathLst>
                <a:path w="3046" h="3046" extrusionOk="0">
                  <a:moveTo>
                    <a:pt x="1669" y="0"/>
                  </a:moveTo>
                  <a:lnTo>
                    <a:pt x="1627" y="21"/>
                  </a:lnTo>
                  <a:lnTo>
                    <a:pt x="1335" y="125"/>
                  </a:lnTo>
                  <a:lnTo>
                    <a:pt x="1064" y="271"/>
                  </a:lnTo>
                  <a:lnTo>
                    <a:pt x="814" y="459"/>
                  </a:lnTo>
                  <a:lnTo>
                    <a:pt x="584" y="689"/>
                  </a:lnTo>
                  <a:lnTo>
                    <a:pt x="396" y="918"/>
                  </a:lnTo>
                  <a:lnTo>
                    <a:pt x="230" y="1189"/>
                  </a:lnTo>
                  <a:lnTo>
                    <a:pt x="84" y="1460"/>
                  </a:lnTo>
                  <a:lnTo>
                    <a:pt x="0" y="1773"/>
                  </a:lnTo>
                  <a:lnTo>
                    <a:pt x="0" y="1836"/>
                  </a:lnTo>
                  <a:lnTo>
                    <a:pt x="0" y="1877"/>
                  </a:lnTo>
                  <a:lnTo>
                    <a:pt x="42" y="1940"/>
                  </a:lnTo>
                  <a:lnTo>
                    <a:pt x="563" y="2441"/>
                  </a:lnTo>
                  <a:lnTo>
                    <a:pt x="1064" y="2983"/>
                  </a:lnTo>
                  <a:lnTo>
                    <a:pt x="1106" y="3025"/>
                  </a:lnTo>
                  <a:lnTo>
                    <a:pt x="1147" y="3045"/>
                  </a:lnTo>
                  <a:lnTo>
                    <a:pt x="1210" y="3025"/>
                  </a:lnTo>
                  <a:lnTo>
                    <a:pt x="1252" y="3004"/>
                  </a:lnTo>
                  <a:lnTo>
                    <a:pt x="1293" y="2962"/>
                  </a:lnTo>
                  <a:lnTo>
                    <a:pt x="1314" y="2920"/>
                  </a:lnTo>
                  <a:lnTo>
                    <a:pt x="1314" y="2879"/>
                  </a:lnTo>
                  <a:lnTo>
                    <a:pt x="1272" y="2816"/>
                  </a:lnTo>
                  <a:lnTo>
                    <a:pt x="793" y="2295"/>
                  </a:lnTo>
                  <a:lnTo>
                    <a:pt x="271" y="1773"/>
                  </a:lnTo>
                  <a:lnTo>
                    <a:pt x="376" y="1523"/>
                  </a:lnTo>
                  <a:lnTo>
                    <a:pt x="480" y="1273"/>
                  </a:lnTo>
                  <a:lnTo>
                    <a:pt x="626" y="1043"/>
                  </a:lnTo>
                  <a:lnTo>
                    <a:pt x="814" y="855"/>
                  </a:lnTo>
                  <a:lnTo>
                    <a:pt x="1001" y="668"/>
                  </a:lnTo>
                  <a:lnTo>
                    <a:pt x="1231" y="501"/>
                  </a:lnTo>
                  <a:lnTo>
                    <a:pt x="1460" y="376"/>
                  </a:lnTo>
                  <a:lnTo>
                    <a:pt x="1710" y="271"/>
                  </a:lnTo>
                  <a:lnTo>
                    <a:pt x="1731" y="292"/>
                  </a:lnTo>
                  <a:lnTo>
                    <a:pt x="2294" y="793"/>
                  </a:lnTo>
                  <a:lnTo>
                    <a:pt x="2837" y="1293"/>
                  </a:lnTo>
                  <a:lnTo>
                    <a:pt x="2878" y="1335"/>
                  </a:lnTo>
                  <a:lnTo>
                    <a:pt x="2920" y="1335"/>
                  </a:lnTo>
                  <a:lnTo>
                    <a:pt x="2983" y="1314"/>
                  </a:lnTo>
                  <a:lnTo>
                    <a:pt x="3004" y="1273"/>
                  </a:lnTo>
                  <a:lnTo>
                    <a:pt x="3045" y="1231"/>
                  </a:lnTo>
                  <a:lnTo>
                    <a:pt x="3045" y="1189"/>
                  </a:lnTo>
                  <a:lnTo>
                    <a:pt x="3045" y="1127"/>
                  </a:lnTo>
                  <a:lnTo>
                    <a:pt x="3004" y="1085"/>
                  </a:lnTo>
                  <a:lnTo>
                    <a:pt x="2461" y="563"/>
                  </a:lnTo>
                  <a:lnTo>
                    <a:pt x="1898" y="63"/>
                  </a:lnTo>
                  <a:lnTo>
                    <a:pt x="1877" y="42"/>
                  </a:lnTo>
                  <a:lnTo>
                    <a:pt x="1773" y="42"/>
                  </a:lnTo>
                  <a:lnTo>
                    <a:pt x="17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10284997" y="1231082"/>
              <a:ext cx="180487" cy="189177"/>
            </a:xfrm>
            <a:custGeom>
              <a:avLst/>
              <a:gdLst/>
              <a:ahLst/>
              <a:cxnLst/>
              <a:rect l="l" t="t" r="r" b="b"/>
              <a:pathLst>
                <a:path w="4777" h="5007" extrusionOk="0">
                  <a:moveTo>
                    <a:pt x="4589" y="0"/>
                  </a:moveTo>
                  <a:lnTo>
                    <a:pt x="4005" y="334"/>
                  </a:lnTo>
                  <a:lnTo>
                    <a:pt x="3463" y="689"/>
                  </a:lnTo>
                  <a:lnTo>
                    <a:pt x="2920" y="1085"/>
                  </a:lnTo>
                  <a:lnTo>
                    <a:pt x="2420" y="1502"/>
                  </a:lnTo>
                  <a:lnTo>
                    <a:pt x="1940" y="1961"/>
                  </a:lnTo>
                  <a:lnTo>
                    <a:pt x="1502" y="2441"/>
                  </a:lnTo>
                  <a:lnTo>
                    <a:pt x="1106" y="2962"/>
                  </a:lnTo>
                  <a:lnTo>
                    <a:pt x="730" y="3504"/>
                  </a:lnTo>
                  <a:lnTo>
                    <a:pt x="522" y="3817"/>
                  </a:lnTo>
                  <a:lnTo>
                    <a:pt x="334" y="4151"/>
                  </a:lnTo>
                  <a:lnTo>
                    <a:pt x="167" y="4485"/>
                  </a:lnTo>
                  <a:lnTo>
                    <a:pt x="21" y="4818"/>
                  </a:lnTo>
                  <a:lnTo>
                    <a:pt x="0" y="4860"/>
                  </a:lnTo>
                  <a:lnTo>
                    <a:pt x="21" y="4923"/>
                  </a:lnTo>
                  <a:lnTo>
                    <a:pt x="42" y="4964"/>
                  </a:lnTo>
                  <a:lnTo>
                    <a:pt x="84" y="4985"/>
                  </a:lnTo>
                  <a:lnTo>
                    <a:pt x="126" y="5006"/>
                  </a:lnTo>
                  <a:lnTo>
                    <a:pt x="188" y="5006"/>
                  </a:lnTo>
                  <a:lnTo>
                    <a:pt x="230" y="4964"/>
                  </a:lnTo>
                  <a:lnTo>
                    <a:pt x="272" y="4923"/>
                  </a:lnTo>
                  <a:lnTo>
                    <a:pt x="543" y="4360"/>
                  </a:lnTo>
                  <a:lnTo>
                    <a:pt x="855" y="3796"/>
                  </a:lnTo>
                  <a:lnTo>
                    <a:pt x="1210" y="3275"/>
                  </a:lnTo>
                  <a:lnTo>
                    <a:pt x="1606" y="2774"/>
                  </a:lnTo>
                  <a:lnTo>
                    <a:pt x="2023" y="2295"/>
                  </a:lnTo>
                  <a:lnTo>
                    <a:pt x="2461" y="1836"/>
                  </a:lnTo>
                  <a:lnTo>
                    <a:pt x="2941" y="1419"/>
                  </a:lnTo>
                  <a:lnTo>
                    <a:pt x="3442" y="1022"/>
                  </a:lnTo>
                  <a:lnTo>
                    <a:pt x="3755" y="814"/>
                  </a:lnTo>
                  <a:lnTo>
                    <a:pt x="4047" y="626"/>
                  </a:lnTo>
                  <a:lnTo>
                    <a:pt x="4359" y="438"/>
                  </a:lnTo>
                  <a:lnTo>
                    <a:pt x="4693" y="272"/>
                  </a:lnTo>
                  <a:lnTo>
                    <a:pt x="4735" y="230"/>
                  </a:lnTo>
                  <a:lnTo>
                    <a:pt x="4756" y="188"/>
                  </a:lnTo>
                  <a:lnTo>
                    <a:pt x="4777" y="126"/>
                  </a:lnTo>
                  <a:lnTo>
                    <a:pt x="4756" y="84"/>
                  </a:lnTo>
                  <a:lnTo>
                    <a:pt x="4735" y="42"/>
                  </a:lnTo>
                  <a:lnTo>
                    <a:pt x="4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10349605" y="1419427"/>
              <a:ext cx="70162" cy="94607"/>
            </a:xfrm>
            <a:custGeom>
              <a:avLst/>
              <a:gdLst/>
              <a:ahLst/>
              <a:cxnLst/>
              <a:rect l="l" t="t" r="r" b="b"/>
              <a:pathLst>
                <a:path w="1857" h="2504" extrusionOk="0">
                  <a:moveTo>
                    <a:pt x="1690" y="0"/>
                  </a:moveTo>
                  <a:lnTo>
                    <a:pt x="1648" y="21"/>
                  </a:lnTo>
                  <a:lnTo>
                    <a:pt x="1607" y="63"/>
                  </a:lnTo>
                  <a:lnTo>
                    <a:pt x="1356" y="313"/>
                  </a:lnTo>
                  <a:lnTo>
                    <a:pt x="1148" y="584"/>
                  </a:lnTo>
                  <a:lnTo>
                    <a:pt x="918" y="855"/>
                  </a:lnTo>
                  <a:lnTo>
                    <a:pt x="731" y="1126"/>
                  </a:lnTo>
                  <a:lnTo>
                    <a:pt x="355" y="1710"/>
                  </a:lnTo>
                  <a:lnTo>
                    <a:pt x="21" y="2315"/>
                  </a:lnTo>
                  <a:lnTo>
                    <a:pt x="1" y="2378"/>
                  </a:lnTo>
                  <a:lnTo>
                    <a:pt x="1" y="2420"/>
                  </a:lnTo>
                  <a:lnTo>
                    <a:pt x="42" y="2461"/>
                  </a:lnTo>
                  <a:lnTo>
                    <a:pt x="84" y="2503"/>
                  </a:lnTo>
                  <a:lnTo>
                    <a:pt x="188" y="2503"/>
                  </a:lnTo>
                  <a:lnTo>
                    <a:pt x="230" y="2482"/>
                  </a:lnTo>
                  <a:lnTo>
                    <a:pt x="272" y="2440"/>
                  </a:lnTo>
                  <a:lnTo>
                    <a:pt x="585" y="1836"/>
                  </a:lnTo>
                  <a:lnTo>
                    <a:pt x="960" y="1272"/>
                  </a:lnTo>
                  <a:lnTo>
                    <a:pt x="1356" y="730"/>
                  </a:lnTo>
                  <a:lnTo>
                    <a:pt x="1815" y="230"/>
                  </a:lnTo>
                  <a:lnTo>
                    <a:pt x="1836" y="188"/>
                  </a:lnTo>
                  <a:lnTo>
                    <a:pt x="1857" y="125"/>
                  </a:lnTo>
                  <a:lnTo>
                    <a:pt x="1836" y="84"/>
                  </a:lnTo>
                  <a:lnTo>
                    <a:pt x="1794" y="42"/>
                  </a:lnTo>
                  <a:lnTo>
                    <a:pt x="1753" y="21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10418180" y="1483241"/>
              <a:ext cx="69369" cy="94607"/>
            </a:xfrm>
            <a:custGeom>
              <a:avLst/>
              <a:gdLst/>
              <a:ahLst/>
              <a:cxnLst/>
              <a:rect l="l" t="t" r="r" b="b"/>
              <a:pathLst>
                <a:path w="1836" h="2504" extrusionOk="0">
                  <a:moveTo>
                    <a:pt x="1648" y="1"/>
                  </a:moveTo>
                  <a:lnTo>
                    <a:pt x="1585" y="42"/>
                  </a:lnTo>
                  <a:lnTo>
                    <a:pt x="1356" y="293"/>
                  </a:lnTo>
                  <a:lnTo>
                    <a:pt x="1147" y="564"/>
                  </a:lnTo>
                  <a:lnTo>
                    <a:pt x="918" y="835"/>
                  </a:lnTo>
                  <a:lnTo>
                    <a:pt x="730" y="1127"/>
                  </a:lnTo>
                  <a:lnTo>
                    <a:pt x="334" y="1711"/>
                  </a:lnTo>
                  <a:lnTo>
                    <a:pt x="0" y="2316"/>
                  </a:lnTo>
                  <a:lnTo>
                    <a:pt x="0" y="2357"/>
                  </a:lnTo>
                  <a:lnTo>
                    <a:pt x="0" y="2420"/>
                  </a:lnTo>
                  <a:lnTo>
                    <a:pt x="42" y="2462"/>
                  </a:lnTo>
                  <a:lnTo>
                    <a:pt x="84" y="2483"/>
                  </a:lnTo>
                  <a:lnTo>
                    <a:pt x="125" y="2503"/>
                  </a:lnTo>
                  <a:lnTo>
                    <a:pt x="167" y="2503"/>
                  </a:lnTo>
                  <a:lnTo>
                    <a:pt x="230" y="2462"/>
                  </a:lnTo>
                  <a:lnTo>
                    <a:pt x="271" y="2420"/>
                  </a:lnTo>
                  <a:lnTo>
                    <a:pt x="584" y="1836"/>
                  </a:lnTo>
                  <a:lnTo>
                    <a:pt x="960" y="1273"/>
                  </a:lnTo>
                  <a:lnTo>
                    <a:pt x="1356" y="731"/>
                  </a:lnTo>
                  <a:lnTo>
                    <a:pt x="1815" y="209"/>
                  </a:lnTo>
                  <a:lnTo>
                    <a:pt x="1836" y="167"/>
                  </a:lnTo>
                  <a:lnTo>
                    <a:pt x="1836" y="126"/>
                  </a:lnTo>
                  <a:lnTo>
                    <a:pt x="1836" y="63"/>
                  </a:lnTo>
                  <a:lnTo>
                    <a:pt x="1794" y="42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10494613" y="1549436"/>
              <a:ext cx="70162" cy="94607"/>
            </a:xfrm>
            <a:custGeom>
              <a:avLst/>
              <a:gdLst/>
              <a:ahLst/>
              <a:cxnLst/>
              <a:rect l="l" t="t" r="r" b="b"/>
              <a:pathLst>
                <a:path w="1857" h="2504" extrusionOk="0">
                  <a:moveTo>
                    <a:pt x="1711" y="1"/>
                  </a:moveTo>
                  <a:lnTo>
                    <a:pt x="1648" y="21"/>
                  </a:lnTo>
                  <a:lnTo>
                    <a:pt x="1606" y="42"/>
                  </a:lnTo>
                  <a:lnTo>
                    <a:pt x="1356" y="313"/>
                  </a:lnTo>
                  <a:lnTo>
                    <a:pt x="1147" y="564"/>
                  </a:lnTo>
                  <a:lnTo>
                    <a:pt x="918" y="856"/>
                  </a:lnTo>
                  <a:lnTo>
                    <a:pt x="730" y="1127"/>
                  </a:lnTo>
                  <a:lnTo>
                    <a:pt x="355" y="1711"/>
                  </a:lnTo>
                  <a:lnTo>
                    <a:pt x="21" y="2316"/>
                  </a:lnTo>
                  <a:lnTo>
                    <a:pt x="0" y="2378"/>
                  </a:lnTo>
                  <a:lnTo>
                    <a:pt x="0" y="2420"/>
                  </a:lnTo>
                  <a:lnTo>
                    <a:pt x="42" y="2462"/>
                  </a:lnTo>
                  <a:lnTo>
                    <a:pt x="84" y="2483"/>
                  </a:lnTo>
                  <a:lnTo>
                    <a:pt x="125" y="2503"/>
                  </a:lnTo>
                  <a:lnTo>
                    <a:pt x="188" y="2503"/>
                  </a:lnTo>
                  <a:lnTo>
                    <a:pt x="230" y="2483"/>
                  </a:lnTo>
                  <a:lnTo>
                    <a:pt x="271" y="2420"/>
                  </a:lnTo>
                  <a:lnTo>
                    <a:pt x="584" y="1836"/>
                  </a:lnTo>
                  <a:lnTo>
                    <a:pt x="960" y="1273"/>
                  </a:lnTo>
                  <a:lnTo>
                    <a:pt x="1377" y="731"/>
                  </a:lnTo>
                  <a:lnTo>
                    <a:pt x="1815" y="230"/>
                  </a:lnTo>
                  <a:lnTo>
                    <a:pt x="1836" y="167"/>
                  </a:lnTo>
                  <a:lnTo>
                    <a:pt x="1857" y="126"/>
                  </a:lnTo>
                  <a:lnTo>
                    <a:pt x="1836" y="84"/>
                  </a:lnTo>
                  <a:lnTo>
                    <a:pt x="1794" y="42"/>
                  </a:lnTo>
                  <a:lnTo>
                    <a:pt x="1752" y="21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10566324" y="1618010"/>
              <a:ext cx="69369" cy="94570"/>
            </a:xfrm>
            <a:custGeom>
              <a:avLst/>
              <a:gdLst/>
              <a:ahLst/>
              <a:cxnLst/>
              <a:rect l="l" t="t" r="r" b="b"/>
              <a:pathLst>
                <a:path w="1836" h="2503" extrusionOk="0">
                  <a:moveTo>
                    <a:pt x="1690" y="0"/>
                  </a:moveTo>
                  <a:lnTo>
                    <a:pt x="1648" y="21"/>
                  </a:lnTo>
                  <a:lnTo>
                    <a:pt x="1585" y="63"/>
                  </a:lnTo>
                  <a:lnTo>
                    <a:pt x="1356" y="313"/>
                  </a:lnTo>
                  <a:lnTo>
                    <a:pt x="1127" y="584"/>
                  </a:lnTo>
                  <a:lnTo>
                    <a:pt x="918" y="855"/>
                  </a:lnTo>
                  <a:lnTo>
                    <a:pt x="709" y="1126"/>
                  </a:lnTo>
                  <a:lnTo>
                    <a:pt x="334" y="1710"/>
                  </a:lnTo>
                  <a:lnTo>
                    <a:pt x="0" y="2315"/>
                  </a:lnTo>
                  <a:lnTo>
                    <a:pt x="0" y="2378"/>
                  </a:lnTo>
                  <a:lnTo>
                    <a:pt x="0" y="2420"/>
                  </a:lnTo>
                  <a:lnTo>
                    <a:pt x="21" y="2461"/>
                  </a:lnTo>
                  <a:lnTo>
                    <a:pt x="63" y="2503"/>
                  </a:lnTo>
                  <a:lnTo>
                    <a:pt x="167" y="2503"/>
                  </a:lnTo>
                  <a:lnTo>
                    <a:pt x="230" y="2482"/>
                  </a:lnTo>
                  <a:lnTo>
                    <a:pt x="251" y="2440"/>
                  </a:lnTo>
                  <a:lnTo>
                    <a:pt x="584" y="1836"/>
                  </a:lnTo>
                  <a:lnTo>
                    <a:pt x="960" y="1272"/>
                  </a:lnTo>
                  <a:lnTo>
                    <a:pt x="1356" y="730"/>
                  </a:lnTo>
                  <a:lnTo>
                    <a:pt x="1815" y="230"/>
                  </a:lnTo>
                  <a:lnTo>
                    <a:pt x="1836" y="167"/>
                  </a:lnTo>
                  <a:lnTo>
                    <a:pt x="1836" y="125"/>
                  </a:lnTo>
                  <a:lnTo>
                    <a:pt x="1815" y="84"/>
                  </a:lnTo>
                  <a:lnTo>
                    <a:pt x="1794" y="42"/>
                  </a:lnTo>
                  <a:lnTo>
                    <a:pt x="1752" y="21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10638828" y="1685754"/>
              <a:ext cx="69369" cy="94607"/>
            </a:xfrm>
            <a:custGeom>
              <a:avLst/>
              <a:gdLst/>
              <a:ahLst/>
              <a:cxnLst/>
              <a:rect l="l" t="t" r="r" b="b"/>
              <a:pathLst>
                <a:path w="1836" h="2504" extrusionOk="0">
                  <a:moveTo>
                    <a:pt x="1690" y="1"/>
                  </a:moveTo>
                  <a:lnTo>
                    <a:pt x="1648" y="22"/>
                  </a:lnTo>
                  <a:lnTo>
                    <a:pt x="1585" y="43"/>
                  </a:lnTo>
                  <a:lnTo>
                    <a:pt x="1356" y="314"/>
                  </a:lnTo>
                  <a:lnTo>
                    <a:pt x="1126" y="564"/>
                  </a:lnTo>
                  <a:lnTo>
                    <a:pt x="918" y="856"/>
                  </a:lnTo>
                  <a:lnTo>
                    <a:pt x="709" y="1127"/>
                  </a:lnTo>
                  <a:lnTo>
                    <a:pt x="334" y="1711"/>
                  </a:lnTo>
                  <a:lnTo>
                    <a:pt x="0" y="2316"/>
                  </a:lnTo>
                  <a:lnTo>
                    <a:pt x="0" y="2379"/>
                  </a:lnTo>
                  <a:lnTo>
                    <a:pt x="0" y="2420"/>
                  </a:lnTo>
                  <a:lnTo>
                    <a:pt x="21" y="2462"/>
                  </a:lnTo>
                  <a:lnTo>
                    <a:pt x="63" y="2504"/>
                  </a:lnTo>
                  <a:lnTo>
                    <a:pt x="167" y="2504"/>
                  </a:lnTo>
                  <a:lnTo>
                    <a:pt x="230" y="2483"/>
                  </a:lnTo>
                  <a:lnTo>
                    <a:pt x="250" y="2441"/>
                  </a:lnTo>
                  <a:lnTo>
                    <a:pt x="584" y="1836"/>
                  </a:lnTo>
                  <a:lnTo>
                    <a:pt x="960" y="1273"/>
                  </a:lnTo>
                  <a:lnTo>
                    <a:pt x="1356" y="731"/>
                  </a:lnTo>
                  <a:lnTo>
                    <a:pt x="1815" y="230"/>
                  </a:lnTo>
                  <a:lnTo>
                    <a:pt x="1836" y="168"/>
                  </a:lnTo>
                  <a:lnTo>
                    <a:pt x="1836" y="126"/>
                  </a:lnTo>
                  <a:lnTo>
                    <a:pt x="1815" y="84"/>
                  </a:lnTo>
                  <a:lnTo>
                    <a:pt x="1794" y="43"/>
                  </a:lnTo>
                  <a:lnTo>
                    <a:pt x="1752" y="22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10703436" y="1745639"/>
              <a:ext cx="70162" cy="94607"/>
            </a:xfrm>
            <a:custGeom>
              <a:avLst/>
              <a:gdLst/>
              <a:ahLst/>
              <a:cxnLst/>
              <a:rect l="l" t="t" r="r" b="b"/>
              <a:pathLst>
                <a:path w="1857" h="2504" extrusionOk="0">
                  <a:moveTo>
                    <a:pt x="1648" y="1"/>
                  </a:moveTo>
                  <a:lnTo>
                    <a:pt x="1606" y="43"/>
                  </a:lnTo>
                  <a:lnTo>
                    <a:pt x="1356" y="293"/>
                  </a:lnTo>
                  <a:lnTo>
                    <a:pt x="1148" y="564"/>
                  </a:lnTo>
                  <a:lnTo>
                    <a:pt x="939" y="835"/>
                  </a:lnTo>
                  <a:lnTo>
                    <a:pt x="730" y="1127"/>
                  </a:lnTo>
                  <a:lnTo>
                    <a:pt x="355" y="1690"/>
                  </a:lnTo>
                  <a:lnTo>
                    <a:pt x="21" y="2316"/>
                  </a:lnTo>
                  <a:lnTo>
                    <a:pt x="0" y="2358"/>
                  </a:lnTo>
                  <a:lnTo>
                    <a:pt x="0" y="2420"/>
                  </a:lnTo>
                  <a:lnTo>
                    <a:pt x="42" y="2462"/>
                  </a:lnTo>
                  <a:lnTo>
                    <a:pt x="84" y="2483"/>
                  </a:lnTo>
                  <a:lnTo>
                    <a:pt x="126" y="2504"/>
                  </a:lnTo>
                  <a:lnTo>
                    <a:pt x="188" y="2504"/>
                  </a:lnTo>
                  <a:lnTo>
                    <a:pt x="230" y="2462"/>
                  </a:lnTo>
                  <a:lnTo>
                    <a:pt x="272" y="2420"/>
                  </a:lnTo>
                  <a:lnTo>
                    <a:pt x="584" y="1836"/>
                  </a:lnTo>
                  <a:lnTo>
                    <a:pt x="960" y="1273"/>
                  </a:lnTo>
                  <a:lnTo>
                    <a:pt x="1377" y="731"/>
                  </a:lnTo>
                  <a:lnTo>
                    <a:pt x="1815" y="210"/>
                  </a:lnTo>
                  <a:lnTo>
                    <a:pt x="1836" y="168"/>
                  </a:lnTo>
                  <a:lnTo>
                    <a:pt x="1857" y="126"/>
                  </a:lnTo>
                  <a:lnTo>
                    <a:pt x="1836" y="64"/>
                  </a:lnTo>
                  <a:lnTo>
                    <a:pt x="1794" y="22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1"/>
            <p:cNvSpPr/>
            <p:nvPr/>
          </p:nvSpPr>
          <p:spPr>
            <a:xfrm>
              <a:off x="10768837" y="1815007"/>
              <a:ext cx="69369" cy="94607"/>
            </a:xfrm>
            <a:custGeom>
              <a:avLst/>
              <a:gdLst/>
              <a:ahLst/>
              <a:cxnLst/>
              <a:rect l="l" t="t" r="r" b="b"/>
              <a:pathLst>
                <a:path w="1836" h="2504" extrusionOk="0">
                  <a:moveTo>
                    <a:pt x="1690" y="0"/>
                  </a:moveTo>
                  <a:lnTo>
                    <a:pt x="1648" y="21"/>
                  </a:lnTo>
                  <a:lnTo>
                    <a:pt x="1586" y="42"/>
                  </a:lnTo>
                  <a:lnTo>
                    <a:pt x="1356" y="313"/>
                  </a:lnTo>
                  <a:lnTo>
                    <a:pt x="1127" y="564"/>
                  </a:lnTo>
                  <a:lnTo>
                    <a:pt x="918" y="835"/>
                  </a:lnTo>
                  <a:lnTo>
                    <a:pt x="710" y="1127"/>
                  </a:lnTo>
                  <a:lnTo>
                    <a:pt x="334" y="1711"/>
                  </a:lnTo>
                  <a:lnTo>
                    <a:pt x="0" y="2316"/>
                  </a:lnTo>
                  <a:lnTo>
                    <a:pt x="0" y="2378"/>
                  </a:lnTo>
                  <a:lnTo>
                    <a:pt x="0" y="2420"/>
                  </a:lnTo>
                  <a:lnTo>
                    <a:pt x="21" y="2462"/>
                  </a:lnTo>
                  <a:lnTo>
                    <a:pt x="63" y="2482"/>
                  </a:lnTo>
                  <a:lnTo>
                    <a:pt x="126" y="2503"/>
                  </a:lnTo>
                  <a:lnTo>
                    <a:pt x="167" y="2503"/>
                  </a:lnTo>
                  <a:lnTo>
                    <a:pt x="230" y="2482"/>
                  </a:lnTo>
                  <a:lnTo>
                    <a:pt x="251" y="2420"/>
                  </a:lnTo>
                  <a:lnTo>
                    <a:pt x="584" y="1836"/>
                  </a:lnTo>
                  <a:lnTo>
                    <a:pt x="960" y="1273"/>
                  </a:lnTo>
                  <a:lnTo>
                    <a:pt x="1356" y="730"/>
                  </a:lnTo>
                  <a:lnTo>
                    <a:pt x="1815" y="230"/>
                  </a:lnTo>
                  <a:lnTo>
                    <a:pt x="1836" y="167"/>
                  </a:lnTo>
                  <a:lnTo>
                    <a:pt x="1836" y="126"/>
                  </a:lnTo>
                  <a:lnTo>
                    <a:pt x="1815" y="84"/>
                  </a:lnTo>
                  <a:lnTo>
                    <a:pt x="1794" y="42"/>
                  </a:lnTo>
                  <a:lnTo>
                    <a:pt x="1752" y="21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10656133" y="1612494"/>
              <a:ext cx="3189183" cy="2072521"/>
            </a:xfrm>
            <a:custGeom>
              <a:avLst/>
              <a:gdLst/>
              <a:ahLst/>
              <a:cxnLst/>
              <a:rect l="l" t="t" r="r" b="b"/>
              <a:pathLst>
                <a:path w="84409" h="54854" extrusionOk="0">
                  <a:moveTo>
                    <a:pt x="16999" y="0"/>
                  </a:moveTo>
                  <a:lnTo>
                    <a:pt x="13787" y="688"/>
                  </a:lnTo>
                  <a:lnTo>
                    <a:pt x="12682" y="918"/>
                  </a:lnTo>
                  <a:lnTo>
                    <a:pt x="12035" y="1022"/>
                  </a:lnTo>
                  <a:lnTo>
                    <a:pt x="11931" y="1064"/>
                  </a:lnTo>
                  <a:lnTo>
                    <a:pt x="11764" y="1126"/>
                  </a:lnTo>
                  <a:lnTo>
                    <a:pt x="11326" y="1377"/>
                  </a:lnTo>
                  <a:lnTo>
                    <a:pt x="10742" y="1752"/>
                  </a:lnTo>
                  <a:lnTo>
                    <a:pt x="10075" y="2253"/>
                  </a:lnTo>
                  <a:lnTo>
                    <a:pt x="9303" y="2816"/>
                  </a:lnTo>
                  <a:lnTo>
                    <a:pt x="8469" y="3462"/>
                  </a:lnTo>
                  <a:lnTo>
                    <a:pt x="6675" y="4881"/>
                  </a:lnTo>
                  <a:lnTo>
                    <a:pt x="4902" y="6320"/>
                  </a:lnTo>
                  <a:lnTo>
                    <a:pt x="3317" y="7655"/>
                  </a:lnTo>
                  <a:lnTo>
                    <a:pt x="2108" y="8718"/>
                  </a:lnTo>
                  <a:lnTo>
                    <a:pt x="1690" y="9094"/>
                  </a:lnTo>
                  <a:lnTo>
                    <a:pt x="1440" y="9344"/>
                  </a:lnTo>
                  <a:lnTo>
                    <a:pt x="1065" y="9761"/>
                  </a:lnTo>
                  <a:lnTo>
                    <a:pt x="856" y="9991"/>
                  </a:lnTo>
                  <a:lnTo>
                    <a:pt x="648" y="10220"/>
                  </a:lnTo>
                  <a:lnTo>
                    <a:pt x="460" y="10470"/>
                  </a:lnTo>
                  <a:lnTo>
                    <a:pt x="293" y="10742"/>
                  </a:lnTo>
                  <a:lnTo>
                    <a:pt x="147" y="11013"/>
                  </a:lnTo>
                  <a:lnTo>
                    <a:pt x="43" y="11305"/>
                  </a:lnTo>
                  <a:lnTo>
                    <a:pt x="22" y="11451"/>
                  </a:lnTo>
                  <a:lnTo>
                    <a:pt x="1" y="11597"/>
                  </a:lnTo>
                  <a:lnTo>
                    <a:pt x="1" y="11743"/>
                  </a:lnTo>
                  <a:lnTo>
                    <a:pt x="22" y="11889"/>
                  </a:lnTo>
                  <a:lnTo>
                    <a:pt x="64" y="12035"/>
                  </a:lnTo>
                  <a:lnTo>
                    <a:pt x="105" y="12181"/>
                  </a:lnTo>
                  <a:lnTo>
                    <a:pt x="189" y="12327"/>
                  </a:lnTo>
                  <a:lnTo>
                    <a:pt x="293" y="12493"/>
                  </a:lnTo>
                  <a:lnTo>
                    <a:pt x="397" y="12639"/>
                  </a:lnTo>
                  <a:lnTo>
                    <a:pt x="543" y="12785"/>
                  </a:lnTo>
                  <a:lnTo>
                    <a:pt x="710" y="12931"/>
                  </a:lnTo>
                  <a:lnTo>
                    <a:pt x="919" y="13077"/>
                  </a:lnTo>
                  <a:lnTo>
                    <a:pt x="1148" y="13223"/>
                  </a:lnTo>
                  <a:lnTo>
                    <a:pt x="1398" y="13369"/>
                  </a:lnTo>
                  <a:lnTo>
                    <a:pt x="1670" y="13515"/>
                  </a:lnTo>
                  <a:lnTo>
                    <a:pt x="1982" y="13661"/>
                  </a:lnTo>
                  <a:lnTo>
                    <a:pt x="2671" y="13933"/>
                  </a:lnTo>
                  <a:lnTo>
                    <a:pt x="3359" y="14162"/>
                  </a:lnTo>
                  <a:lnTo>
                    <a:pt x="3713" y="14266"/>
                  </a:lnTo>
                  <a:lnTo>
                    <a:pt x="4068" y="14350"/>
                  </a:lnTo>
                  <a:lnTo>
                    <a:pt x="4423" y="14412"/>
                  </a:lnTo>
                  <a:lnTo>
                    <a:pt x="4777" y="14475"/>
                  </a:lnTo>
                  <a:lnTo>
                    <a:pt x="5153" y="14517"/>
                  </a:lnTo>
                  <a:lnTo>
                    <a:pt x="5528" y="14537"/>
                  </a:lnTo>
                  <a:lnTo>
                    <a:pt x="5903" y="14558"/>
                  </a:lnTo>
                  <a:lnTo>
                    <a:pt x="6300" y="14558"/>
                  </a:lnTo>
                  <a:lnTo>
                    <a:pt x="6675" y="14537"/>
                  </a:lnTo>
                  <a:lnTo>
                    <a:pt x="7071" y="14517"/>
                  </a:lnTo>
                  <a:lnTo>
                    <a:pt x="7489" y="14475"/>
                  </a:lnTo>
                  <a:lnTo>
                    <a:pt x="7885" y="14391"/>
                  </a:lnTo>
                  <a:lnTo>
                    <a:pt x="8302" y="14308"/>
                  </a:lnTo>
                  <a:lnTo>
                    <a:pt x="8719" y="14225"/>
                  </a:lnTo>
                  <a:lnTo>
                    <a:pt x="9157" y="14099"/>
                  </a:lnTo>
                  <a:lnTo>
                    <a:pt x="9574" y="13953"/>
                  </a:lnTo>
                  <a:lnTo>
                    <a:pt x="10012" y="13787"/>
                  </a:lnTo>
                  <a:lnTo>
                    <a:pt x="10471" y="13620"/>
                  </a:lnTo>
                  <a:lnTo>
                    <a:pt x="10909" y="13411"/>
                  </a:lnTo>
                  <a:lnTo>
                    <a:pt x="11368" y="13182"/>
                  </a:lnTo>
                  <a:lnTo>
                    <a:pt x="11848" y="12952"/>
                  </a:lnTo>
                  <a:lnTo>
                    <a:pt x="12307" y="12681"/>
                  </a:lnTo>
                  <a:lnTo>
                    <a:pt x="12807" y="12389"/>
                  </a:lnTo>
                  <a:lnTo>
                    <a:pt x="13287" y="12076"/>
                  </a:lnTo>
                  <a:lnTo>
                    <a:pt x="13787" y="11722"/>
                  </a:lnTo>
                  <a:lnTo>
                    <a:pt x="14288" y="11367"/>
                  </a:lnTo>
                  <a:lnTo>
                    <a:pt x="14788" y="10971"/>
                  </a:lnTo>
                  <a:lnTo>
                    <a:pt x="15310" y="10554"/>
                  </a:lnTo>
                  <a:lnTo>
                    <a:pt x="15790" y="10700"/>
                  </a:lnTo>
                  <a:lnTo>
                    <a:pt x="16311" y="10825"/>
                  </a:lnTo>
                  <a:lnTo>
                    <a:pt x="16978" y="10971"/>
                  </a:lnTo>
                  <a:lnTo>
                    <a:pt x="17750" y="11096"/>
                  </a:lnTo>
                  <a:lnTo>
                    <a:pt x="18167" y="11138"/>
                  </a:lnTo>
                  <a:lnTo>
                    <a:pt x="18584" y="11180"/>
                  </a:lnTo>
                  <a:lnTo>
                    <a:pt x="19022" y="11200"/>
                  </a:lnTo>
                  <a:lnTo>
                    <a:pt x="19460" y="11200"/>
                  </a:lnTo>
                  <a:lnTo>
                    <a:pt x="19878" y="11180"/>
                  </a:lnTo>
                  <a:lnTo>
                    <a:pt x="20316" y="11138"/>
                  </a:lnTo>
                  <a:lnTo>
                    <a:pt x="20211" y="11451"/>
                  </a:lnTo>
                  <a:lnTo>
                    <a:pt x="20086" y="11805"/>
                  </a:lnTo>
                  <a:lnTo>
                    <a:pt x="19878" y="12264"/>
                  </a:lnTo>
                  <a:lnTo>
                    <a:pt x="19586" y="12827"/>
                  </a:lnTo>
                  <a:lnTo>
                    <a:pt x="19398" y="13140"/>
                  </a:lnTo>
                  <a:lnTo>
                    <a:pt x="19210" y="13453"/>
                  </a:lnTo>
                  <a:lnTo>
                    <a:pt x="18981" y="13787"/>
                  </a:lnTo>
                  <a:lnTo>
                    <a:pt x="18730" y="14141"/>
                  </a:lnTo>
                  <a:lnTo>
                    <a:pt x="18438" y="14496"/>
                  </a:lnTo>
                  <a:lnTo>
                    <a:pt x="18126" y="14871"/>
                  </a:lnTo>
                  <a:lnTo>
                    <a:pt x="26301" y="23235"/>
                  </a:lnTo>
                  <a:lnTo>
                    <a:pt x="23966" y="24403"/>
                  </a:lnTo>
                  <a:lnTo>
                    <a:pt x="18105" y="18333"/>
                  </a:lnTo>
                  <a:lnTo>
                    <a:pt x="17959" y="18417"/>
                  </a:lnTo>
                  <a:lnTo>
                    <a:pt x="17583" y="18646"/>
                  </a:lnTo>
                  <a:lnTo>
                    <a:pt x="17312" y="18834"/>
                  </a:lnTo>
                  <a:lnTo>
                    <a:pt x="16999" y="19063"/>
                  </a:lnTo>
                  <a:lnTo>
                    <a:pt x="16645" y="19355"/>
                  </a:lnTo>
                  <a:lnTo>
                    <a:pt x="16269" y="19689"/>
                  </a:lnTo>
                  <a:lnTo>
                    <a:pt x="15852" y="20085"/>
                  </a:lnTo>
                  <a:lnTo>
                    <a:pt x="15435" y="20565"/>
                  </a:lnTo>
                  <a:lnTo>
                    <a:pt x="14976" y="21087"/>
                  </a:lnTo>
                  <a:lnTo>
                    <a:pt x="14517" y="21691"/>
                  </a:lnTo>
                  <a:lnTo>
                    <a:pt x="14038" y="22359"/>
                  </a:lnTo>
                  <a:lnTo>
                    <a:pt x="13579" y="23110"/>
                  </a:lnTo>
                  <a:lnTo>
                    <a:pt x="13120" y="23923"/>
                  </a:lnTo>
                  <a:lnTo>
                    <a:pt x="12661" y="24841"/>
                  </a:lnTo>
                  <a:lnTo>
                    <a:pt x="12202" y="25779"/>
                  </a:lnTo>
                  <a:lnTo>
                    <a:pt x="11702" y="26739"/>
                  </a:lnTo>
                  <a:lnTo>
                    <a:pt x="10701" y="28637"/>
                  </a:lnTo>
                  <a:lnTo>
                    <a:pt x="9699" y="30472"/>
                  </a:lnTo>
                  <a:lnTo>
                    <a:pt x="9241" y="31348"/>
                  </a:lnTo>
                  <a:lnTo>
                    <a:pt x="8823" y="32203"/>
                  </a:lnTo>
                  <a:lnTo>
                    <a:pt x="8448" y="32996"/>
                  </a:lnTo>
                  <a:lnTo>
                    <a:pt x="8114" y="33747"/>
                  </a:lnTo>
                  <a:lnTo>
                    <a:pt x="7989" y="34122"/>
                  </a:lnTo>
                  <a:lnTo>
                    <a:pt x="7864" y="34456"/>
                  </a:lnTo>
                  <a:lnTo>
                    <a:pt x="7781" y="34790"/>
                  </a:lnTo>
                  <a:lnTo>
                    <a:pt x="7697" y="35102"/>
                  </a:lnTo>
                  <a:lnTo>
                    <a:pt x="7655" y="35394"/>
                  </a:lnTo>
                  <a:lnTo>
                    <a:pt x="7614" y="35686"/>
                  </a:lnTo>
                  <a:lnTo>
                    <a:pt x="7614" y="35937"/>
                  </a:lnTo>
                  <a:lnTo>
                    <a:pt x="7635" y="36187"/>
                  </a:lnTo>
                  <a:lnTo>
                    <a:pt x="7676" y="36416"/>
                  </a:lnTo>
                  <a:lnTo>
                    <a:pt x="7760" y="36604"/>
                  </a:lnTo>
                  <a:lnTo>
                    <a:pt x="7864" y="36792"/>
                  </a:lnTo>
                  <a:lnTo>
                    <a:pt x="8010" y="36959"/>
                  </a:lnTo>
                  <a:lnTo>
                    <a:pt x="8323" y="37230"/>
                  </a:lnTo>
                  <a:lnTo>
                    <a:pt x="8657" y="37480"/>
                  </a:lnTo>
                  <a:lnTo>
                    <a:pt x="8990" y="37689"/>
                  </a:lnTo>
                  <a:lnTo>
                    <a:pt x="9324" y="37876"/>
                  </a:lnTo>
                  <a:lnTo>
                    <a:pt x="9679" y="38022"/>
                  </a:lnTo>
                  <a:lnTo>
                    <a:pt x="10033" y="38127"/>
                  </a:lnTo>
                  <a:lnTo>
                    <a:pt x="10409" y="38210"/>
                  </a:lnTo>
                  <a:lnTo>
                    <a:pt x="10805" y="38252"/>
                  </a:lnTo>
                  <a:lnTo>
                    <a:pt x="11201" y="38252"/>
                  </a:lnTo>
                  <a:lnTo>
                    <a:pt x="11597" y="38231"/>
                  </a:lnTo>
                  <a:lnTo>
                    <a:pt x="12035" y="38148"/>
                  </a:lnTo>
                  <a:lnTo>
                    <a:pt x="12453" y="38043"/>
                  </a:lnTo>
                  <a:lnTo>
                    <a:pt x="12911" y="37897"/>
                  </a:lnTo>
                  <a:lnTo>
                    <a:pt x="13370" y="37710"/>
                  </a:lnTo>
                  <a:lnTo>
                    <a:pt x="13850" y="37480"/>
                  </a:lnTo>
                  <a:lnTo>
                    <a:pt x="14350" y="37209"/>
                  </a:lnTo>
                  <a:lnTo>
                    <a:pt x="14496" y="37272"/>
                  </a:lnTo>
                  <a:lnTo>
                    <a:pt x="14914" y="37397"/>
                  </a:lnTo>
                  <a:lnTo>
                    <a:pt x="15206" y="37480"/>
                  </a:lnTo>
                  <a:lnTo>
                    <a:pt x="15560" y="37564"/>
                  </a:lnTo>
                  <a:lnTo>
                    <a:pt x="15956" y="37647"/>
                  </a:lnTo>
                  <a:lnTo>
                    <a:pt x="16394" y="37710"/>
                  </a:lnTo>
                  <a:lnTo>
                    <a:pt x="16853" y="37751"/>
                  </a:lnTo>
                  <a:lnTo>
                    <a:pt x="17354" y="37793"/>
                  </a:lnTo>
                  <a:lnTo>
                    <a:pt x="17896" y="37772"/>
                  </a:lnTo>
                  <a:lnTo>
                    <a:pt x="18438" y="37751"/>
                  </a:lnTo>
                  <a:lnTo>
                    <a:pt x="19002" y="37668"/>
                  </a:lnTo>
                  <a:lnTo>
                    <a:pt x="19586" y="37522"/>
                  </a:lnTo>
                  <a:lnTo>
                    <a:pt x="19878" y="37438"/>
                  </a:lnTo>
                  <a:lnTo>
                    <a:pt x="20170" y="37355"/>
                  </a:lnTo>
                  <a:lnTo>
                    <a:pt x="20462" y="37230"/>
                  </a:lnTo>
                  <a:lnTo>
                    <a:pt x="20733" y="37105"/>
                  </a:lnTo>
                  <a:lnTo>
                    <a:pt x="21296" y="36813"/>
                  </a:lnTo>
                  <a:lnTo>
                    <a:pt x="21776" y="36521"/>
                  </a:lnTo>
                  <a:lnTo>
                    <a:pt x="22214" y="36208"/>
                  </a:lnTo>
                  <a:lnTo>
                    <a:pt x="22610" y="35916"/>
                  </a:lnTo>
                  <a:lnTo>
                    <a:pt x="22944" y="35603"/>
                  </a:lnTo>
                  <a:lnTo>
                    <a:pt x="23236" y="35290"/>
                  </a:lnTo>
                  <a:lnTo>
                    <a:pt x="23486" y="34998"/>
                  </a:lnTo>
                  <a:lnTo>
                    <a:pt x="23694" y="34727"/>
                  </a:lnTo>
                  <a:lnTo>
                    <a:pt x="23882" y="34456"/>
                  </a:lnTo>
                  <a:lnTo>
                    <a:pt x="24028" y="34226"/>
                  </a:lnTo>
                  <a:lnTo>
                    <a:pt x="24132" y="33997"/>
                  </a:lnTo>
                  <a:lnTo>
                    <a:pt x="24216" y="33809"/>
                  </a:lnTo>
                  <a:lnTo>
                    <a:pt x="24320" y="33538"/>
                  </a:lnTo>
                  <a:lnTo>
                    <a:pt x="24341" y="33455"/>
                  </a:lnTo>
                  <a:lnTo>
                    <a:pt x="24591" y="33476"/>
                  </a:lnTo>
                  <a:lnTo>
                    <a:pt x="24925" y="33496"/>
                  </a:lnTo>
                  <a:lnTo>
                    <a:pt x="25405" y="33496"/>
                  </a:lnTo>
                  <a:lnTo>
                    <a:pt x="26051" y="33476"/>
                  </a:lnTo>
                  <a:lnTo>
                    <a:pt x="26885" y="33392"/>
                  </a:lnTo>
                  <a:lnTo>
                    <a:pt x="27928" y="33267"/>
                  </a:lnTo>
                  <a:lnTo>
                    <a:pt x="29159" y="33079"/>
                  </a:lnTo>
                  <a:lnTo>
                    <a:pt x="32141" y="32516"/>
                  </a:lnTo>
                  <a:lnTo>
                    <a:pt x="35312" y="31932"/>
                  </a:lnTo>
                  <a:lnTo>
                    <a:pt x="37940" y="31432"/>
                  </a:lnTo>
                  <a:lnTo>
                    <a:pt x="38857" y="31286"/>
                  </a:lnTo>
                  <a:lnTo>
                    <a:pt x="39170" y="31265"/>
                  </a:lnTo>
                  <a:lnTo>
                    <a:pt x="39379" y="31244"/>
                  </a:lnTo>
                  <a:lnTo>
                    <a:pt x="39546" y="31265"/>
                  </a:lnTo>
                  <a:lnTo>
                    <a:pt x="39754" y="31306"/>
                  </a:lnTo>
                  <a:lnTo>
                    <a:pt x="40296" y="31452"/>
                  </a:lnTo>
                  <a:lnTo>
                    <a:pt x="40985" y="31661"/>
                  </a:lnTo>
                  <a:lnTo>
                    <a:pt x="41756" y="31890"/>
                  </a:lnTo>
                  <a:lnTo>
                    <a:pt x="42174" y="31995"/>
                  </a:lnTo>
                  <a:lnTo>
                    <a:pt x="42612" y="32078"/>
                  </a:lnTo>
                  <a:lnTo>
                    <a:pt x="43050" y="32162"/>
                  </a:lnTo>
                  <a:lnTo>
                    <a:pt x="43488" y="32224"/>
                  </a:lnTo>
                  <a:lnTo>
                    <a:pt x="43926" y="32245"/>
                  </a:lnTo>
                  <a:lnTo>
                    <a:pt x="44364" y="32245"/>
                  </a:lnTo>
                  <a:lnTo>
                    <a:pt x="44781" y="32224"/>
                  </a:lnTo>
                  <a:lnTo>
                    <a:pt x="45198" y="32141"/>
                  </a:lnTo>
                  <a:lnTo>
                    <a:pt x="45594" y="32600"/>
                  </a:lnTo>
                  <a:lnTo>
                    <a:pt x="46074" y="33121"/>
                  </a:lnTo>
                  <a:lnTo>
                    <a:pt x="46720" y="33788"/>
                  </a:lnTo>
                  <a:lnTo>
                    <a:pt x="47513" y="34560"/>
                  </a:lnTo>
                  <a:lnTo>
                    <a:pt x="48452" y="35436"/>
                  </a:lnTo>
                  <a:lnTo>
                    <a:pt x="48973" y="35895"/>
                  </a:lnTo>
                  <a:lnTo>
                    <a:pt x="49515" y="36354"/>
                  </a:lnTo>
                  <a:lnTo>
                    <a:pt x="50099" y="36813"/>
                  </a:lnTo>
                  <a:lnTo>
                    <a:pt x="50704" y="37272"/>
                  </a:lnTo>
                  <a:lnTo>
                    <a:pt x="51351" y="37751"/>
                  </a:lnTo>
                  <a:lnTo>
                    <a:pt x="51997" y="38189"/>
                  </a:lnTo>
                  <a:lnTo>
                    <a:pt x="52685" y="38627"/>
                  </a:lnTo>
                  <a:lnTo>
                    <a:pt x="53395" y="39065"/>
                  </a:lnTo>
                  <a:lnTo>
                    <a:pt x="54125" y="39462"/>
                  </a:lnTo>
                  <a:lnTo>
                    <a:pt x="54875" y="39837"/>
                  </a:lnTo>
                  <a:lnTo>
                    <a:pt x="55626" y="40192"/>
                  </a:lnTo>
                  <a:lnTo>
                    <a:pt x="56419" y="40504"/>
                  </a:lnTo>
                  <a:lnTo>
                    <a:pt x="57211" y="40796"/>
                  </a:lnTo>
                  <a:lnTo>
                    <a:pt x="58004" y="41026"/>
                  </a:lnTo>
                  <a:lnTo>
                    <a:pt x="58838" y="41214"/>
                  </a:lnTo>
                  <a:lnTo>
                    <a:pt x="59235" y="41297"/>
                  </a:lnTo>
                  <a:lnTo>
                    <a:pt x="59652" y="41360"/>
                  </a:lnTo>
                  <a:lnTo>
                    <a:pt x="60069" y="41422"/>
                  </a:lnTo>
                  <a:lnTo>
                    <a:pt x="60486" y="41464"/>
                  </a:lnTo>
                  <a:lnTo>
                    <a:pt x="60924" y="41485"/>
                  </a:lnTo>
                  <a:lnTo>
                    <a:pt x="61758" y="41485"/>
                  </a:lnTo>
                  <a:lnTo>
                    <a:pt x="62175" y="41443"/>
                  </a:lnTo>
                  <a:lnTo>
                    <a:pt x="62613" y="41422"/>
                  </a:lnTo>
                  <a:lnTo>
                    <a:pt x="63030" y="41360"/>
                  </a:lnTo>
                  <a:lnTo>
                    <a:pt x="84409" y="54854"/>
                  </a:lnTo>
                  <a:lnTo>
                    <a:pt x="84409" y="46449"/>
                  </a:lnTo>
                  <a:lnTo>
                    <a:pt x="84409" y="27865"/>
                  </a:lnTo>
                  <a:lnTo>
                    <a:pt x="82010" y="26885"/>
                  </a:lnTo>
                  <a:lnTo>
                    <a:pt x="76650" y="24674"/>
                  </a:lnTo>
                  <a:lnTo>
                    <a:pt x="73730" y="23464"/>
                  </a:lnTo>
                  <a:lnTo>
                    <a:pt x="71102" y="22359"/>
                  </a:lnTo>
                  <a:lnTo>
                    <a:pt x="69121" y="21483"/>
                  </a:lnTo>
                  <a:lnTo>
                    <a:pt x="68474" y="21191"/>
                  </a:lnTo>
                  <a:lnTo>
                    <a:pt x="68120" y="21003"/>
                  </a:lnTo>
                  <a:lnTo>
                    <a:pt x="67077" y="20231"/>
                  </a:lnTo>
                  <a:lnTo>
                    <a:pt x="64782" y="18521"/>
                  </a:lnTo>
                  <a:lnTo>
                    <a:pt x="57900" y="13286"/>
                  </a:lnTo>
                  <a:lnTo>
                    <a:pt x="53937" y="10283"/>
                  </a:lnTo>
                  <a:lnTo>
                    <a:pt x="50099" y="7384"/>
                  </a:lnTo>
                  <a:lnTo>
                    <a:pt x="46700" y="4860"/>
                  </a:lnTo>
                  <a:lnTo>
                    <a:pt x="45281" y="3796"/>
                  </a:lnTo>
                  <a:lnTo>
                    <a:pt x="44072" y="2941"/>
                  </a:lnTo>
                  <a:lnTo>
                    <a:pt x="43780" y="2795"/>
                  </a:lnTo>
                  <a:lnTo>
                    <a:pt x="43467" y="2670"/>
                  </a:lnTo>
                  <a:lnTo>
                    <a:pt x="42862" y="2524"/>
                  </a:lnTo>
                  <a:lnTo>
                    <a:pt x="42257" y="2420"/>
                  </a:lnTo>
                  <a:lnTo>
                    <a:pt x="41652" y="2336"/>
                  </a:lnTo>
                  <a:lnTo>
                    <a:pt x="41026" y="2274"/>
                  </a:lnTo>
                  <a:lnTo>
                    <a:pt x="40296" y="2211"/>
                  </a:lnTo>
                  <a:lnTo>
                    <a:pt x="39546" y="2190"/>
                  </a:lnTo>
                  <a:lnTo>
                    <a:pt x="38816" y="2190"/>
                  </a:lnTo>
                  <a:lnTo>
                    <a:pt x="38065" y="2211"/>
                  </a:lnTo>
                  <a:lnTo>
                    <a:pt x="36292" y="2211"/>
                  </a:lnTo>
                  <a:lnTo>
                    <a:pt x="34519" y="2190"/>
                  </a:lnTo>
                  <a:lnTo>
                    <a:pt x="32746" y="2128"/>
                  </a:lnTo>
                  <a:lnTo>
                    <a:pt x="30973" y="2002"/>
                  </a:lnTo>
                  <a:lnTo>
                    <a:pt x="30077" y="1940"/>
                  </a:lnTo>
                  <a:lnTo>
                    <a:pt x="29201" y="1836"/>
                  </a:lnTo>
                  <a:lnTo>
                    <a:pt x="28304" y="1731"/>
                  </a:lnTo>
                  <a:lnTo>
                    <a:pt x="27428" y="1627"/>
                  </a:lnTo>
                  <a:lnTo>
                    <a:pt x="25592" y="1335"/>
                  </a:lnTo>
                  <a:lnTo>
                    <a:pt x="23778" y="1064"/>
                  </a:lnTo>
                  <a:lnTo>
                    <a:pt x="20482" y="542"/>
                  </a:lnTo>
                  <a:lnTo>
                    <a:pt x="18835" y="292"/>
                  </a:lnTo>
                  <a:lnTo>
                    <a:pt x="172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10675855" y="1941880"/>
              <a:ext cx="1446843" cy="1078048"/>
            </a:xfrm>
            <a:custGeom>
              <a:avLst/>
              <a:gdLst/>
              <a:ahLst/>
              <a:cxnLst/>
              <a:rect l="l" t="t" r="r" b="b"/>
              <a:pathLst>
                <a:path w="38294" h="28533" extrusionOk="0">
                  <a:moveTo>
                    <a:pt x="16686" y="0"/>
                  </a:moveTo>
                  <a:lnTo>
                    <a:pt x="16623" y="21"/>
                  </a:lnTo>
                  <a:lnTo>
                    <a:pt x="16582" y="42"/>
                  </a:lnTo>
                  <a:lnTo>
                    <a:pt x="15852" y="730"/>
                  </a:lnTo>
                  <a:lnTo>
                    <a:pt x="15080" y="1398"/>
                  </a:lnTo>
                  <a:lnTo>
                    <a:pt x="14308" y="2044"/>
                  </a:lnTo>
                  <a:lnTo>
                    <a:pt x="13516" y="2670"/>
                  </a:lnTo>
                  <a:lnTo>
                    <a:pt x="12681" y="3254"/>
                  </a:lnTo>
                  <a:lnTo>
                    <a:pt x="12264" y="3525"/>
                  </a:lnTo>
                  <a:lnTo>
                    <a:pt x="11847" y="3775"/>
                  </a:lnTo>
                  <a:lnTo>
                    <a:pt x="11409" y="4026"/>
                  </a:lnTo>
                  <a:lnTo>
                    <a:pt x="10950" y="4276"/>
                  </a:lnTo>
                  <a:lnTo>
                    <a:pt x="10512" y="4485"/>
                  </a:lnTo>
                  <a:lnTo>
                    <a:pt x="10053" y="4693"/>
                  </a:lnTo>
                  <a:lnTo>
                    <a:pt x="9657" y="4860"/>
                  </a:lnTo>
                  <a:lnTo>
                    <a:pt x="9261" y="5006"/>
                  </a:lnTo>
                  <a:lnTo>
                    <a:pt x="8865" y="5131"/>
                  </a:lnTo>
                  <a:lnTo>
                    <a:pt x="8468" y="5256"/>
                  </a:lnTo>
                  <a:lnTo>
                    <a:pt x="8051" y="5361"/>
                  </a:lnTo>
                  <a:lnTo>
                    <a:pt x="7655" y="5465"/>
                  </a:lnTo>
                  <a:lnTo>
                    <a:pt x="7238" y="5527"/>
                  </a:lnTo>
                  <a:lnTo>
                    <a:pt x="6821" y="5590"/>
                  </a:lnTo>
                  <a:lnTo>
                    <a:pt x="6403" y="5632"/>
                  </a:lnTo>
                  <a:lnTo>
                    <a:pt x="5986" y="5673"/>
                  </a:lnTo>
                  <a:lnTo>
                    <a:pt x="5569" y="5694"/>
                  </a:lnTo>
                  <a:lnTo>
                    <a:pt x="5152" y="5673"/>
                  </a:lnTo>
                  <a:lnTo>
                    <a:pt x="4735" y="5653"/>
                  </a:lnTo>
                  <a:lnTo>
                    <a:pt x="4318" y="5632"/>
                  </a:lnTo>
                  <a:lnTo>
                    <a:pt x="3901" y="5569"/>
                  </a:lnTo>
                  <a:lnTo>
                    <a:pt x="3483" y="5486"/>
                  </a:lnTo>
                  <a:lnTo>
                    <a:pt x="3045" y="5381"/>
                  </a:lnTo>
                  <a:lnTo>
                    <a:pt x="2607" y="5256"/>
                  </a:lnTo>
                  <a:lnTo>
                    <a:pt x="2190" y="5110"/>
                  </a:lnTo>
                  <a:lnTo>
                    <a:pt x="1773" y="4943"/>
                  </a:lnTo>
                  <a:lnTo>
                    <a:pt x="1356" y="4756"/>
                  </a:lnTo>
                  <a:lnTo>
                    <a:pt x="981" y="4526"/>
                  </a:lnTo>
                  <a:lnTo>
                    <a:pt x="584" y="4297"/>
                  </a:lnTo>
                  <a:lnTo>
                    <a:pt x="230" y="4026"/>
                  </a:lnTo>
                  <a:lnTo>
                    <a:pt x="167" y="4005"/>
                  </a:lnTo>
                  <a:lnTo>
                    <a:pt x="126" y="4005"/>
                  </a:lnTo>
                  <a:lnTo>
                    <a:pt x="63" y="4026"/>
                  </a:lnTo>
                  <a:lnTo>
                    <a:pt x="42" y="4047"/>
                  </a:lnTo>
                  <a:lnTo>
                    <a:pt x="0" y="4088"/>
                  </a:lnTo>
                  <a:lnTo>
                    <a:pt x="0" y="4151"/>
                  </a:lnTo>
                  <a:lnTo>
                    <a:pt x="21" y="4193"/>
                  </a:lnTo>
                  <a:lnTo>
                    <a:pt x="63" y="4234"/>
                  </a:lnTo>
                  <a:lnTo>
                    <a:pt x="397" y="4485"/>
                  </a:lnTo>
                  <a:lnTo>
                    <a:pt x="730" y="4714"/>
                  </a:lnTo>
                  <a:lnTo>
                    <a:pt x="1085" y="4923"/>
                  </a:lnTo>
                  <a:lnTo>
                    <a:pt x="1460" y="5110"/>
                  </a:lnTo>
                  <a:lnTo>
                    <a:pt x="1836" y="5277"/>
                  </a:lnTo>
                  <a:lnTo>
                    <a:pt x="2211" y="5423"/>
                  </a:lnTo>
                  <a:lnTo>
                    <a:pt x="2607" y="5548"/>
                  </a:lnTo>
                  <a:lnTo>
                    <a:pt x="3004" y="5653"/>
                  </a:lnTo>
                  <a:lnTo>
                    <a:pt x="3400" y="5757"/>
                  </a:lnTo>
                  <a:lnTo>
                    <a:pt x="3796" y="5819"/>
                  </a:lnTo>
                  <a:lnTo>
                    <a:pt x="4213" y="5882"/>
                  </a:lnTo>
                  <a:lnTo>
                    <a:pt x="4610" y="5924"/>
                  </a:lnTo>
                  <a:lnTo>
                    <a:pt x="5027" y="5945"/>
                  </a:lnTo>
                  <a:lnTo>
                    <a:pt x="5444" y="5965"/>
                  </a:lnTo>
                  <a:lnTo>
                    <a:pt x="5861" y="5945"/>
                  </a:lnTo>
                  <a:lnTo>
                    <a:pt x="6257" y="5924"/>
                  </a:lnTo>
                  <a:lnTo>
                    <a:pt x="6737" y="5882"/>
                  </a:lnTo>
                  <a:lnTo>
                    <a:pt x="7196" y="5819"/>
                  </a:lnTo>
                  <a:lnTo>
                    <a:pt x="7655" y="5736"/>
                  </a:lnTo>
                  <a:lnTo>
                    <a:pt x="8114" y="5632"/>
                  </a:lnTo>
                  <a:lnTo>
                    <a:pt x="8573" y="5507"/>
                  </a:lnTo>
                  <a:lnTo>
                    <a:pt x="9011" y="5381"/>
                  </a:lnTo>
                  <a:lnTo>
                    <a:pt x="9449" y="5215"/>
                  </a:lnTo>
                  <a:lnTo>
                    <a:pt x="9887" y="5048"/>
                  </a:lnTo>
                  <a:lnTo>
                    <a:pt x="10325" y="4881"/>
                  </a:lnTo>
                  <a:lnTo>
                    <a:pt x="10742" y="4672"/>
                  </a:lnTo>
                  <a:lnTo>
                    <a:pt x="11159" y="4464"/>
                  </a:lnTo>
                  <a:lnTo>
                    <a:pt x="11576" y="4255"/>
                  </a:lnTo>
                  <a:lnTo>
                    <a:pt x="11993" y="4005"/>
                  </a:lnTo>
                  <a:lnTo>
                    <a:pt x="12389" y="3775"/>
                  </a:lnTo>
                  <a:lnTo>
                    <a:pt x="13161" y="3254"/>
                  </a:lnTo>
                  <a:lnTo>
                    <a:pt x="13974" y="2670"/>
                  </a:lnTo>
                  <a:lnTo>
                    <a:pt x="14746" y="2044"/>
                  </a:lnTo>
                  <a:lnTo>
                    <a:pt x="14746" y="2065"/>
                  </a:lnTo>
                  <a:lnTo>
                    <a:pt x="15163" y="2170"/>
                  </a:lnTo>
                  <a:lnTo>
                    <a:pt x="15580" y="2253"/>
                  </a:lnTo>
                  <a:lnTo>
                    <a:pt x="16415" y="2399"/>
                  </a:lnTo>
                  <a:lnTo>
                    <a:pt x="17249" y="2503"/>
                  </a:lnTo>
                  <a:lnTo>
                    <a:pt x="18104" y="2587"/>
                  </a:lnTo>
                  <a:lnTo>
                    <a:pt x="18980" y="2649"/>
                  </a:lnTo>
                  <a:lnTo>
                    <a:pt x="19856" y="2691"/>
                  </a:lnTo>
                  <a:lnTo>
                    <a:pt x="20732" y="2712"/>
                  </a:lnTo>
                  <a:lnTo>
                    <a:pt x="21608" y="2691"/>
                  </a:lnTo>
                  <a:lnTo>
                    <a:pt x="22442" y="2670"/>
                  </a:lnTo>
                  <a:lnTo>
                    <a:pt x="23256" y="2628"/>
                  </a:lnTo>
                  <a:lnTo>
                    <a:pt x="23256" y="2691"/>
                  </a:lnTo>
                  <a:lnTo>
                    <a:pt x="23277" y="2733"/>
                  </a:lnTo>
                  <a:lnTo>
                    <a:pt x="23694" y="3233"/>
                  </a:lnTo>
                  <a:lnTo>
                    <a:pt x="24132" y="3734"/>
                  </a:lnTo>
                  <a:lnTo>
                    <a:pt x="24591" y="4213"/>
                  </a:lnTo>
                  <a:lnTo>
                    <a:pt x="25050" y="4672"/>
                  </a:lnTo>
                  <a:lnTo>
                    <a:pt x="25508" y="5131"/>
                  </a:lnTo>
                  <a:lnTo>
                    <a:pt x="26009" y="5569"/>
                  </a:lnTo>
                  <a:lnTo>
                    <a:pt x="26489" y="5986"/>
                  </a:lnTo>
                  <a:lnTo>
                    <a:pt x="27010" y="6403"/>
                  </a:lnTo>
                  <a:lnTo>
                    <a:pt x="27531" y="6800"/>
                  </a:lnTo>
                  <a:lnTo>
                    <a:pt x="28053" y="7175"/>
                  </a:lnTo>
                  <a:lnTo>
                    <a:pt x="28595" y="7530"/>
                  </a:lnTo>
                  <a:lnTo>
                    <a:pt x="29158" y="7884"/>
                  </a:lnTo>
                  <a:lnTo>
                    <a:pt x="29721" y="8218"/>
                  </a:lnTo>
                  <a:lnTo>
                    <a:pt x="30285" y="8531"/>
                  </a:lnTo>
                  <a:lnTo>
                    <a:pt x="30869" y="8844"/>
                  </a:lnTo>
                  <a:lnTo>
                    <a:pt x="31453" y="9115"/>
                  </a:lnTo>
                  <a:lnTo>
                    <a:pt x="32099" y="9407"/>
                  </a:lnTo>
                  <a:lnTo>
                    <a:pt x="32746" y="9678"/>
                  </a:lnTo>
                  <a:lnTo>
                    <a:pt x="33413" y="9928"/>
                  </a:lnTo>
                  <a:lnTo>
                    <a:pt x="34060" y="10158"/>
                  </a:lnTo>
                  <a:lnTo>
                    <a:pt x="33100" y="10658"/>
                  </a:lnTo>
                  <a:lnTo>
                    <a:pt x="32996" y="10721"/>
                  </a:lnTo>
                  <a:lnTo>
                    <a:pt x="32954" y="10679"/>
                  </a:lnTo>
                  <a:lnTo>
                    <a:pt x="32913" y="10679"/>
                  </a:lnTo>
                  <a:lnTo>
                    <a:pt x="32349" y="10617"/>
                  </a:lnTo>
                  <a:lnTo>
                    <a:pt x="31786" y="10554"/>
                  </a:lnTo>
                  <a:lnTo>
                    <a:pt x="31223" y="10471"/>
                  </a:lnTo>
                  <a:lnTo>
                    <a:pt x="30660" y="10366"/>
                  </a:lnTo>
                  <a:lnTo>
                    <a:pt x="30118" y="10262"/>
                  </a:lnTo>
                  <a:lnTo>
                    <a:pt x="29555" y="10137"/>
                  </a:lnTo>
                  <a:lnTo>
                    <a:pt x="29012" y="9991"/>
                  </a:lnTo>
                  <a:lnTo>
                    <a:pt x="28470" y="9824"/>
                  </a:lnTo>
                  <a:lnTo>
                    <a:pt x="27928" y="9636"/>
                  </a:lnTo>
                  <a:lnTo>
                    <a:pt x="27385" y="9449"/>
                  </a:lnTo>
                  <a:lnTo>
                    <a:pt x="26864" y="9240"/>
                  </a:lnTo>
                  <a:lnTo>
                    <a:pt x="26343" y="9031"/>
                  </a:lnTo>
                  <a:lnTo>
                    <a:pt x="25821" y="8781"/>
                  </a:lnTo>
                  <a:lnTo>
                    <a:pt x="25321" y="8531"/>
                  </a:lnTo>
                  <a:lnTo>
                    <a:pt x="24799" y="8260"/>
                  </a:lnTo>
                  <a:lnTo>
                    <a:pt x="24320" y="7989"/>
                  </a:lnTo>
                  <a:lnTo>
                    <a:pt x="23756" y="7655"/>
                  </a:lnTo>
                  <a:lnTo>
                    <a:pt x="23235" y="7321"/>
                  </a:lnTo>
                  <a:lnTo>
                    <a:pt x="22714" y="6946"/>
                  </a:lnTo>
                  <a:lnTo>
                    <a:pt x="22192" y="6570"/>
                  </a:lnTo>
                  <a:lnTo>
                    <a:pt x="22130" y="6529"/>
                  </a:lnTo>
                  <a:lnTo>
                    <a:pt x="22088" y="6529"/>
                  </a:lnTo>
                  <a:lnTo>
                    <a:pt x="22046" y="6549"/>
                  </a:lnTo>
                  <a:lnTo>
                    <a:pt x="22004" y="6591"/>
                  </a:lnTo>
                  <a:lnTo>
                    <a:pt x="21984" y="6633"/>
                  </a:lnTo>
                  <a:lnTo>
                    <a:pt x="21963" y="6675"/>
                  </a:lnTo>
                  <a:lnTo>
                    <a:pt x="21984" y="6737"/>
                  </a:lnTo>
                  <a:lnTo>
                    <a:pt x="22025" y="6779"/>
                  </a:lnTo>
                  <a:lnTo>
                    <a:pt x="22484" y="7113"/>
                  </a:lnTo>
                  <a:lnTo>
                    <a:pt x="22943" y="7446"/>
                  </a:lnTo>
                  <a:lnTo>
                    <a:pt x="23423" y="7759"/>
                  </a:lnTo>
                  <a:lnTo>
                    <a:pt x="23902" y="8072"/>
                  </a:lnTo>
                  <a:lnTo>
                    <a:pt x="24403" y="8364"/>
                  </a:lnTo>
                  <a:lnTo>
                    <a:pt x="24904" y="8635"/>
                  </a:lnTo>
                  <a:lnTo>
                    <a:pt x="25425" y="8885"/>
                  </a:lnTo>
                  <a:lnTo>
                    <a:pt x="25925" y="9136"/>
                  </a:lnTo>
                  <a:lnTo>
                    <a:pt x="26468" y="9365"/>
                  </a:lnTo>
                  <a:lnTo>
                    <a:pt x="26989" y="9595"/>
                  </a:lnTo>
                  <a:lnTo>
                    <a:pt x="27531" y="9803"/>
                  </a:lnTo>
                  <a:lnTo>
                    <a:pt x="28074" y="9991"/>
                  </a:lnTo>
                  <a:lnTo>
                    <a:pt x="28616" y="10158"/>
                  </a:lnTo>
                  <a:lnTo>
                    <a:pt x="29179" y="10304"/>
                  </a:lnTo>
                  <a:lnTo>
                    <a:pt x="29742" y="10450"/>
                  </a:lnTo>
                  <a:lnTo>
                    <a:pt x="30305" y="10575"/>
                  </a:lnTo>
                  <a:lnTo>
                    <a:pt x="30869" y="10700"/>
                  </a:lnTo>
                  <a:lnTo>
                    <a:pt x="31453" y="10783"/>
                  </a:lnTo>
                  <a:lnTo>
                    <a:pt x="32016" y="10867"/>
                  </a:lnTo>
                  <a:lnTo>
                    <a:pt x="32600" y="10929"/>
                  </a:lnTo>
                  <a:lnTo>
                    <a:pt x="29972" y="12306"/>
                  </a:lnTo>
                  <a:lnTo>
                    <a:pt x="23756" y="15581"/>
                  </a:lnTo>
                  <a:lnTo>
                    <a:pt x="23026" y="15977"/>
                  </a:lnTo>
                  <a:lnTo>
                    <a:pt x="22693" y="16185"/>
                  </a:lnTo>
                  <a:lnTo>
                    <a:pt x="22359" y="16415"/>
                  </a:lnTo>
                  <a:lnTo>
                    <a:pt x="22067" y="16665"/>
                  </a:lnTo>
                  <a:lnTo>
                    <a:pt x="21796" y="16936"/>
                  </a:lnTo>
                  <a:lnTo>
                    <a:pt x="21566" y="17249"/>
                  </a:lnTo>
                  <a:lnTo>
                    <a:pt x="21379" y="17562"/>
                  </a:lnTo>
                  <a:lnTo>
                    <a:pt x="21274" y="17791"/>
                  </a:lnTo>
                  <a:lnTo>
                    <a:pt x="21170" y="18021"/>
                  </a:lnTo>
                  <a:lnTo>
                    <a:pt x="21003" y="18480"/>
                  </a:lnTo>
                  <a:lnTo>
                    <a:pt x="20878" y="18939"/>
                  </a:lnTo>
                  <a:lnTo>
                    <a:pt x="20795" y="19439"/>
                  </a:lnTo>
                  <a:lnTo>
                    <a:pt x="20315" y="19856"/>
                  </a:lnTo>
                  <a:lnTo>
                    <a:pt x="19794" y="20253"/>
                  </a:lnTo>
                  <a:lnTo>
                    <a:pt x="19230" y="20649"/>
                  </a:lnTo>
                  <a:lnTo>
                    <a:pt x="19084" y="20732"/>
                  </a:lnTo>
                  <a:lnTo>
                    <a:pt x="19022" y="20774"/>
                  </a:lnTo>
                  <a:lnTo>
                    <a:pt x="18959" y="20816"/>
                  </a:lnTo>
                  <a:lnTo>
                    <a:pt x="18938" y="20878"/>
                  </a:lnTo>
                  <a:lnTo>
                    <a:pt x="18918" y="20941"/>
                  </a:lnTo>
                  <a:lnTo>
                    <a:pt x="18897" y="21066"/>
                  </a:lnTo>
                  <a:lnTo>
                    <a:pt x="18792" y="21608"/>
                  </a:lnTo>
                  <a:lnTo>
                    <a:pt x="18646" y="22150"/>
                  </a:lnTo>
                  <a:lnTo>
                    <a:pt x="18459" y="22693"/>
                  </a:lnTo>
                  <a:lnTo>
                    <a:pt x="18250" y="23193"/>
                  </a:lnTo>
                  <a:lnTo>
                    <a:pt x="18021" y="23694"/>
                  </a:lnTo>
                  <a:lnTo>
                    <a:pt x="17770" y="24194"/>
                  </a:lnTo>
                  <a:lnTo>
                    <a:pt x="17499" y="24674"/>
                  </a:lnTo>
                  <a:lnTo>
                    <a:pt x="17186" y="25133"/>
                  </a:lnTo>
                  <a:lnTo>
                    <a:pt x="16853" y="25571"/>
                  </a:lnTo>
                  <a:lnTo>
                    <a:pt x="16498" y="26009"/>
                  </a:lnTo>
                  <a:lnTo>
                    <a:pt x="16144" y="26426"/>
                  </a:lnTo>
                  <a:lnTo>
                    <a:pt x="15747" y="26802"/>
                  </a:lnTo>
                  <a:lnTo>
                    <a:pt x="15268" y="27219"/>
                  </a:lnTo>
                  <a:lnTo>
                    <a:pt x="14788" y="27615"/>
                  </a:lnTo>
                  <a:lnTo>
                    <a:pt x="14266" y="27970"/>
                  </a:lnTo>
                  <a:lnTo>
                    <a:pt x="13745" y="28282"/>
                  </a:lnTo>
                  <a:lnTo>
                    <a:pt x="13703" y="28324"/>
                  </a:lnTo>
                  <a:lnTo>
                    <a:pt x="13682" y="28387"/>
                  </a:lnTo>
                  <a:lnTo>
                    <a:pt x="13682" y="28428"/>
                  </a:lnTo>
                  <a:lnTo>
                    <a:pt x="13703" y="28470"/>
                  </a:lnTo>
                  <a:lnTo>
                    <a:pt x="13745" y="28512"/>
                  </a:lnTo>
                  <a:lnTo>
                    <a:pt x="13787" y="28533"/>
                  </a:lnTo>
                  <a:lnTo>
                    <a:pt x="13849" y="28533"/>
                  </a:lnTo>
                  <a:lnTo>
                    <a:pt x="13912" y="28512"/>
                  </a:lnTo>
                  <a:lnTo>
                    <a:pt x="14308" y="28282"/>
                  </a:lnTo>
                  <a:lnTo>
                    <a:pt x="14684" y="28011"/>
                  </a:lnTo>
                  <a:lnTo>
                    <a:pt x="15080" y="27740"/>
                  </a:lnTo>
                  <a:lnTo>
                    <a:pt x="15434" y="27448"/>
                  </a:lnTo>
                  <a:lnTo>
                    <a:pt x="15789" y="27135"/>
                  </a:lnTo>
                  <a:lnTo>
                    <a:pt x="16123" y="26822"/>
                  </a:lnTo>
                  <a:lnTo>
                    <a:pt x="16456" y="26489"/>
                  </a:lnTo>
                  <a:lnTo>
                    <a:pt x="16748" y="26134"/>
                  </a:lnTo>
                  <a:lnTo>
                    <a:pt x="17061" y="25780"/>
                  </a:lnTo>
                  <a:lnTo>
                    <a:pt x="17332" y="25404"/>
                  </a:lnTo>
                  <a:lnTo>
                    <a:pt x="17604" y="25029"/>
                  </a:lnTo>
                  <a:lnTo>
                    <a:pt x="17833" y="24632"/>
                  </a:lnTo>
                  <a:lnTo>
                    <a:pt x="18083" y="24215"/>
                  </a:lnTo>
                  <a:lnTo>
                    <a:pt x="18292" y="23798"/>
                  </a:lnTo>
                  <a:lnTo>
                    <a:pt x="18480" y="23381"/>
                  </a:lnTo>
                  <a:lnTo>
                    <a:pt x="18667" y="22943"/>
                  </a:lnTo>
                  <a:lnTo>
                    <a:pt x="18834" y="22463"/>
                  </a:lnTo>
                  <a:lnTo>
                    <a:pt x="18980" y="21984"/>
                  </a:lnTo>
                  <a:lnTo>
                    <a:pt x="19105" y="21483"/>
                  </a:lnTo>
                  <a:lnTo>
                    <a:pt x="19210" y="20982"/>
                  </a:lnTo>
                  <a:lnTo>
                    <a:pt x="19606" y="20732"/>
                  </a:lnTo>
                  <a:lnTo>
                    <a:pt x="20023" y="20440"/>
                  </a:lnTo>
                  <a:lnTo>
                    <a:pt x="20398" y="20148"/>
                  </a:lnTo>
                  <a:lnTo>
                    <a:pt x="20774" y="19835"/>
                  </a:lnTo>
                  <a:lnTo>
                    <a:pt x="20774" y="20336"/>
                  </a:lnTo>
                  <a:lnTo>
                    <a:pt x="20816" y="20691"/>
                  </a:lnTo>
                  <a:lnTo>
                    <a:pt x="20878" y="21024"/>
                  </a:lnTo>
                  <a:lnTo>
                    <a:pt x="20941" y="21358"/>
                  </a:lnTo>
                  <a:lnTo>
                    <a:pt x="21045" y="21692"/>
                  </a:lnTo>
                  <a:lnTo>
                    <a:pt x="21170" y="22025"/>
                  </a:lnTo>
                  <a:lnTo>
                    <a:pt x="21316" y="22338"/>
                  </a:lnTo>
                  <a:lnTo>
                    <a:pt x="21483" y="22630"/>
                  </a:lnTo>
                  <a:lnTo>
                    <a:pt x="21650" y="22922"/>
                  </a:lnTo>
                  <a:lnTo>
                    <a:pt x="21858" y="23193"/>
                  </a:lnTo>
                  <a:lnTo>
                    <a:pt x="22088" y="23464"/>
                  </a:lnTo>
                  <a:lnTo>
                    <a:pt x="22317" y="23715"/>
                  </a:lnTo>
                  <a:lnTo>
                    <a:pt x="22568" y="23944"/>
                  </a:lnTo>
                  <a:lnTo>
                    <a:pt x="22839" y="24174"/>
                  </a:lnTo>
                  <a:lnTo>
                    <a:pt x="23110" y="24382"/>
                  </a:lnTo>
                  <a:lnTo>
                    <a:pt x="23402" y="24549"/>
                  </a:lnTo>
                  <a:lnTo>
                    <a:pt x="23715" y="24716"/>
                  </a:lnTo>
                  <a:lnTo>
                    <a:pt x="24028" y="24862"/>
                  </a:lnTo>
                  <a:lnTo>
                    <a:pt x="24361" y="24987"/>
                  </a:lnTo>
                  <a:lnTo>
                    <a:pt x="24424" y="24987"/>
                  </a:lnTo>
                  <a:lnTo>
                    <a:pt x="24466" y="24966"/>
                  </a:lnTo>
                  <a:lnTo>
                    <a:pt x="24507" y="24945"/>
                  </a:lnTo>
                  <a:lnTo>
                    <a:pt x="24549" y="24904"/>
                  </a:lnTo>
                  <a:lnTo>
                    <a:pt x="24549" y="24841"/>
                  </a:lnTo>
                  <a:lnTo>
                    <a:pt x="24549" y="24799"/>
                  </a:lnTo>
                  <a:lnTo>
                    <a:pt x="24528" y="24758"/>
                  </a:lnTo>
                  <a:lnTo>
                    <a:pt x="24466" y="24737"/>
                  </a:lnTo>
                  <a:lnTo>
                    <a:pt x="24153" y="24612"/>
                  </a:lnTo>
                  <a:lnTo>
                    <a:pt x="23840" y="24466"/>
                  </a:lnTo>
                  <a:lnTo>
                    <a:pt x="23527" y="24299"/>
                  </a:lnTo>
                  <a:lnTo>
                    <a:pt x="23235" y="24132"/>
                  </a:lnTo>
                  <a:lnTo>
                    <a:pt x="22964" y="23923"/>
                  </a:lnTo>
                  <a:lnTo>
                    <a:pt x="22714" y="23715"/>
                  </a:lnTo>
                  <a:lnTo>
                    <a:pt x="22463" y="23464"/>
                  </a:lnTo>
                  <a:lnTo>
                    <a:pt x="22234" y="23214"/>
                  </a:lnTo>
                  <a:lnTo>
                    <a:pt x="22025" y="22964"/>
                  </a:lnTo>
                  <a:lnTo>
                    <a:pt x="21817" y="22672"/>
                  </a:lnTo>
                  <a:lnTo>
                    <a:pt x="21650" y="22380"/>
                  </a:lnTo>
                  <a:lnTo>
                    <a:pt x="21504" y="22088"/>
                  </a:lnTo>
                  <a:lnTo>
                    <a:pt x="21358" y="21775"/>
                  </a:lnTo>
                  <a:lnTo>
                    <a:pt x="21254" y="21441"/>
                  </a:lnTo>
                  <a:lnTo>
                    <a:pt x="21170" y="21108"/>
                  </a:lnTo>
                  <a:lnTo>
                    <a:pt x="21108" y="20774"/>
                  </a:lnTo>
                  <a:lnTo>
                    <a:pt x="21066" y="20419"/>
                  </a:lnTo>
                  <a:lnTo>
                    <a:pt x="21045" y="20065"/>
                  </a:lnTo>
                  <a:lnTo>
                    <a:pt x="21066" y="19710"/>
                  </a:lnTo>
                  <a:lnTo>
                    <a:pt x="21087" y="19356"/>
                  </a:lnTo>
                  <a:lnTo>
                    <a:pt x="21149" y="19022"/>
                  </a:lnTo>
                  <a:lnTo>
                    <a:pt x="21233" y="18667"/>
                  </a:lnTo>
                  <a:lnTo>
                    <a:pt x="21337" y="18334"/>
                  </a:lnTo>
                  <a:lnTo>
                    <a:pt x="21462" y="18000"/>
                  </a:lnTo>
                  <a:lnTo>
                    <a:pt x="21650" y="17666"/>
                  </a:lnTo>
                  <a:lnTo>
                    <a:pt x="21838" y="17353"/>
                  </a:lnTo>
                  <a:lnTo>
                    <a:pt x="22067" y="17041"/>
                  </a:lnTo>
                  <a:lnTo>
                    <a:pt x="22192" y="16915"/>
                  </a:lnTo>
                  <a:lnTo>
                    <a:pt x="22338" y="16790"/>
                  </a:lnTo>
                  <a:lnTo>
                    <a:pt x="22651" y="16540"/>
                  </a:lnTo>
                  <a:lnTo>
                    <a:pt x="22985" y="16311"/>
                  </a:lnTo>
                  <a:lnTo>
                    <a:pt x="23339" y="16123"/>
                  </a:lnTo>
                  <a:lnTo>
                    <a:pt x="23673" y="15935"/>
                  </a:lnTo>
                  <a:lnTo>
                    <a:pt x="29805" y="12702"/>
                  </a:lnTo>
                  <a:lnTo>
                    <a:pt x="32850" y="11096"/>
                  </a:lnTo>
                  <a:lnTo>
                    <a:pt x="34373" y="10304"/>
                  </a:lnTo>
                  <a:lnTo>
                    <a:pt x="35082" y="9907"/>
                  </a:lnTo>
                  <a:lnTo>
                    <a:pt x="35436" y="9699"/>
                  </a:lnTo>
                  <a:lnTo>
                    <a:pt x="35749" y="9469"/>
                  </a:lnTo>
                  <a:lnTo>
                    <a:pt x="35979" y="9261"/>
                  </a:lnTo>
                  <a:lnTo>
                    <a:pt x="36187" y="9031"/>
                  </a:lnTo>
                  <a:lnTo>
                    <a:pt x="36375" y="8781"/>
                  </a:lnTo>
                  <a:lnTo>
                    <a:pt x="36542" y="8531"/>
                  </a:lnTo>
                  <a:lnTo>
                    <a:pt x="36688" y="8281"/>
                  </a:lnTo>
                  <a:lnTo>
                    <a:pt x="36813" y="8009"/>
                  </a:lnTo>
                  <a:lnTo>
                    <a:pt x="37042" y="7446"/>
                  </a:lnTo>
                  <a:lnTo>
                    <a:pt x="37459" y="6299"/>
                  </a:lnTo>
                  <a:lnTo>
                    <a:pt x="37689" y="5736"/>
                  </a:lnTo>
                  <a:lnTo>
                    <a:pt x="37814" y="5465"/>
                  </a:lnTo>
                  <a:lnTo>
                    <a:pt x="37939" y="5215"/>
                  </a:lnTo>
                  <a:lnTo>
                    <a:pt x="38106" y="4943"/>
                  </a:lnTo>
                  <a:lnTo>
                    <a:pt x="38273" y="4714"/>
                  </a:lnTo>
                  <a:lnTo>
                    <a:pt x="38294" y="4651"/>
                  </a:lnTo>
                  <a:lnTo>
                    <a:pt x="38294" y="4589"/>
                  </a:lnTo>
                  <a:lnTo>
                    <a:pt x="38273" y="4547"/>
                  </a:lnTo>
                  <a:lnTo>
                    <a:pt x="38252" y="4505"/>
                  </a:lnTo>
                  <a:lnTo>
                    <a:pt x="38210" y="4485"/>
                  </a:lnTo>
                  <a:lnTo>
                    <a:pt x="38106" y="4485"/>
                  </a:lnTo>
                  <a:lnTo>
                    <a:pt x="38064" y="4526"/>
                  </a:lnTo>
                  <a:lnTo>
                    <a:pt x="37876" y="4797"/>
                  </a:lnTo>
                  <a:lnTo>
                    <a:pt x="37710" y="5048"/>
                  </a:lnTo>
                  <a:lnTo>
                    <a:pt x="37584" y="5319"/>
                  </a:lnTo>
                  <a:lnTo>
                    <a:pt x="37438" y="5611"/>
                  </a:lnTo>
                  <a:lnTo>
                    <a:pt x="37209" y="6174"/>
                  </a:lnTo>
                  <a:lnTo>
                    <a:pt x="37000" y="6758"/>
                  </a:lnTo>
                  <a:lnTo>
                    <a:pt x="36792" y="7342"/>
                  </a:lnTo>
                  <a:lnTo>
                    <a:pt x="36563" y="7905"/>
                  </a:lnTo>
                  <a:lnTo>
                    <a:pt x="36417" y="8176"/>
                  </a:lnTo>
                  <a:lnTo>
                    <a:pt x="36271" y="8447"/>
                  </a:lnTo>
                  <a:lnTo>
                    <a:pt x="36104" y="8698"/>
                  </a:lnTo>
                  <a:lnTo>
                    <a:pt x="35895" y="8927"/>
                  </a:lnTo>
                  <a:lnTo>
                    <a:pt x="35770" y="9073"/>
                  </a:lnTo>
                  <a:lnTo>
                    <a:pt x="35624" y="9198"/>
                  </a:lnTo>
                  <a:lnTo>
                    <a:pt x="35311" y="9449"/>
                  </a:lnTo>
                  <a:lnTo>
                    <a:pt x="34998" y="9657"/>
                  </a:lnTo>
                  <a:lnTo>
                    <a:pt x="34644" y="9845"/>
                  </a:lnTo>
                  <a:lnTo>
                    <a:pt x="34393" y="9991"/>
                  </a:lnTo>
                  <a:lnTo>
                    <a:pt x="34331" y="9949"/>
                  </a:lnTo>
                  <a:lnTo>
                    <a:pt x="33705" y="9741"/>
                  </a:lnTo>
                  <a:lnTo>
                    <a:pt x="33100" y="9511"/>
                  </a:lnTo>
                  <a:lnTo>
                    <a:pt x="32495" y="9282"/>
                  </a:lnTo>
                  <a:lnTo>
                    <a:pt x="31911" y="9031"/>
                  </a:lnTo>
                  <a:lnTo>
                    <a:pt x="31327" y="8760"/>
                  </a:lnTo>
                  <a:lnTo>
                    <a:pt x="30743" y="8468"/>
                  </a:lnTo>
                  <a:lnTo>
                    <a:pt x="30180" y="8155"/>
                  </a:lnTo>
                  <a:lnTo>
                    <a:pt x="29617" y="7843"/>
                  </a:lnTo>
                  <a:lnTo>
                    <a:pt x="29054" y="7509"/>
                  </a:lnTo>
                  <a:lnTo>
                    <a:pt x="28512" y="7154"/>
                  </a:lnTo>
                  <a:lnTo>
                    <a:pt x="27990" y="6779"/>
                  </a:lnTo>
                  <a:lnTo>
                    <a:pt x="27469" y="6403"/>
                  </a:lnTo>
                  <a:lnTo>
                    <a:pt x="26947" y="5986"/>
                  </a:lnTo>
                  <a:lnTo>
                    <a:pt x="26447" y="5590"/>
                  </a:lnTo>
                  <a:lnTo>
                    <a:pt x="25967" y="5152"/>
                  </a:lnTo>
                  <a:lnTo>
                    <a:pt x="25487" y="4714"/>
                  </a:lnTo>
                  <a:lnTo>
                    <a:pt x="24966" y="4213"/>
                  </a:lnTo>
                  <a:lnTo>
                    <a:pt x="24486" y="3692"/>
                  </a:lnTo>
                  <a:lnTo>
                    <a:pt x="24007" y="3171"/>
                  </a:lnTo>
                  <a:lnTo>
                    <a:pt x="23548" y="2608"/>
                  </a:lnTo>
                  <a:lnTo>
                    <a:pt x="23610" y="2608"/>
                  </a:lnTo>
                  <a:lnTo>
                    <a:pt x="23673" y="2587"/>
                  </a:lnTo>
                  <a:lnTo>
                    <a:pt x="23694" y="2566"/>
                  </a:lnTo>
                  <a:lnTo>
                    <a:pt x="23715" y="2524"/>
                  </a:lnTo>
                  <a:lnTo>
                    <a:pt x="23736" y="2462"/>
                  </a:lnTo>
                  <a:lnTo>
                    <a:pt x="23715" y="2420"/>
                  </a:lnTo>
                  <a:lnTo>
                    <a:pt x="23694" y="2378"/>
                  </a:lnTo>
                  <a:lnTo>
                    <a:pt x="23631" y="2336"/>
                  </a:lnTo>
                  <a:lnTo>
                    <a:pt x="23590" y="2336"/>
                  </a:lnTo>
                  <a:lnTo>
                    <a:pt x="22714" y="2378"/>
                  </a:lnTo>
                  <a:lnTo>
                    <a:pt x="21858" y="2420"/>
                  </a:lnTo>
                  <a:lnTo>
                    <a:pt x="20982" y="2441"/>
                  </a:lnTo>
                  <a:lnTo>
                    <a:pt x="20127" y="2441"/>
                  </a:lnTo>
                  <a:lnTo>
                    <a:pt x="19251" y="2399"/>
                  </a:lnTo>
                  <a:lnTo>
                    <a:pt x="18396" y="2357"/>
                  </a:lnTo>
                  <a:lnTo>
                    <a:pt x="17520" y="2274"/>
                  </a:lnTo>
                  <a:lnTo>
                    <a:pt x="16665" y="2170"/>
                  </a:lnTo>
                  <a:lnTo>
                    <a:pt x="15831" y="2024"/>
                  </a:lnTo>
                  <a:lnTo>
                    <a:pt x="14996" y="1836"/>
                  </a:lnTo>
                  <a:lnTo>
                    <a:pt x="15893" y="1064"/>
                  </a:lnTo>
                  <a:lnTo>
                    <a:pt x="16748" y="272"/>
                  </a:lnTo>
                  <a:lnTo>
                    <a:pt x="16769" y="209"/>
                  </a:lnTo>
                  <a:lnTo>
                    <a:pt x="16790" y="167"/>
                  </a:lnTo>
                  <a:lnTo>
                    <a:pt x="16790" y="105"/>
                  </a:lnTo>
                  <a:lnTo>
                    <a:pt x="16748" y="63"/>
                  </a:lnTo>
                  <a:lnTo>
                    <a:pt x="16728" y="21"/>
                  </a:lnTo>
                  <a:lnTo>
                    <a:pt x="166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11418957" y="2182213"/>
              <a:ext cx="86711" cy="41032"/>
            </a:xfrm>
            <a:custGeom>
              <a:avLst/>
              <a:gdLst/>
              <a:ahLst/>
              <a:cxnLst/>
              <a:rect l="l" t="t" r="r" b="b"/>
              <a:pathLst>
                <a:path w="2295" h="1086" extrusionOk="0">
                  <a:moveTo>
                    <a:pt x="2065" y="1"/>
                  </a:moveTo>
                  <a:lnTo>
                    <a:pt x="2003" y="22"/>
                  </a:lnTo>
                  <a:lnTo>
                    <a:pt x="1961" y="63"/>
                  </a:lnTo>
                  <a:lnTo>
                    <a:pt x="1919" y="126"/>
                  </a:lnTo>
                  <a:lnTo>
                    <a:pt x="1919" y="188"/>
                  </a:lnTo>
                  <a:lnTo>
                    <a:pt x="1836" y="230"/>
                  </a:lnTo>
                  <a:lnTo>
                    <a:pt x="1586" y="314"/>
                  </a:lnTo>
                  <a:lnTo>
                    <a:pt x="1085" y="480"/>
                  </a:lnTo>
                  <a:lnTo>
                    <a:pt x="84" y="814"/>
                  </a:lnTo>
                  <a:lnTo>
                    <a:pt x="42" y="835"/>
                  </a:lnTo>
                  <a:lnTo>
                    <a:pt x="21" y="877"/>
                  </a:lnTo>
                  <a:lnTo>
                    <a:pt x="0" y="939"/>
                  </a:lnTo>
                  <a:lnTo>
                    <a:pt x="21" y="981"/>
                  </a:lnTo>
                  <a:lnTo>
                    <a:pt x="42" y="1023"/>
                  </a:lnTo>
                  <a:lnTo>
                    <a:pt x="84" y="1064"/>
                  </a:lnTo>
                  <a:lnTo>
                    <a:pt x="126" y="1085"/>
                  </a:lnTo>
                  <a:lnTo>
                    <a:pt x="188" y="1064"/>
                  </a:lnTo>
                  <a:lnTo>
                    <a:pt x="1773" y="543"/>
                  </a:lnTo>
                  <a:lnTo>
                    <a:pt x="1919" y="501"/>
                  </a:lnTo>
                  <a:lnTo>
                    <a:pt x="2086" y="439"/>
                  </a:lnTo>
                  <a:lnTo>
                    <a:pt x="2149" y="397"/>
                  </a:lnTo>
                  <a:lnTo>
                    <a:pt x="2211" y="355"/>
                  </a:lnTo>
                  <a:lnTo>
                    <a:pt x="2274" y="293"/>
                  </a:lnTo>
                  <a:lnTo>
                    <a:pt x="2295" y="230"/>
                  </a:lnTo>
                  <a:lnTo>
                    <a:pt x="2295" y="168"/>
                  </a:lnTo>
                  <a:lnTo>
                    <a:pt x="2274" y="105"/>
                  </a:lnTo>
                  <a:lnTo>
                    <a:pt x="2232" y="63"/>
                  </a:lnTo>
                  <a:lnTo>
                    <a:pt x="2170" y="22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12167576" y="2684188"/>
              <a:ext cx="375142" cy="108020"/>
            </a:xfrm>
            <a:custGeom>
              <a:avLst/>
              <a:gdLst/>
              <a:ahLst/>
              <a:cxnLst/>
              <a:rect l="l" t="t" r="r" b="b"/>
              <a:pathLst>
                <a:path w="9929" h="2859" extrusionOk="0">
                  <a:moveTo>
                    <a:pt x="9803" y="1"/>
                  </a:moveTo>
                  <a:lnTo>
                    <a:pt x="9741" y="22"/>
                  </a:lnTo>
                  <a:lnTo>
                    <a:pt x="8823" y="334"/>
                  </a:lnTo>
                  <a:lnTo>
                    <a:pt x="7884" y="626"/>
                  </a:lnTo>
                  <a:lnTo>
                    <a:pt x="6967" y="918"/>
                  </a:lnTo>
                  <a:lnTo>
                    <a:pt x="6028" y="1190"/>
                  </a:lnTo>
                  <a:lnTo>
                    <a:pt x="5090" y="1440"/>
                  </a:lnTo>
                  <a:lnTo>
                    <a:pt x="4151" y="1690"/>
                  </a:lnTo>
                  <a:lnTo>
                    <a:pt x="3212" y="1919"/>
                  </a:lnTo>
                  <a:lnTo>
                    <a:pt x="2274" y="2149"/>
                  </a:lnTo>
                  <a:lnTo>
                    <a:pt x="1189" y="2378"/>
                  </a:lnTo>
                  <a:lnTo>
                    <a:pt x="126" y="2587"/>
                  </a:lnTo>
                  <a:lnTo>
                    <a:pt x="63" y="2608"/>
                  </a:lnTo>
                  <a:lnTo>
                    <a:pt x="21" y="2649"/>
                  </a:lnTo>
                  <a:lnTo>
                    <a:pt x="0" y="2712"/>
                  </a:lnTo>
                  <a:lnTo>
                    <a:pt x="0" y="2754"/>
                  </a:lnTo>
                  <a:lnTo>
                    <a:pt x="21" y="2795"/>
                  </a:lnTo>
                  <a:lnTo>
                    <a:pt x="42" y="2837"/>
                  </a:lnTo>
                  <a:lnTo>
                    <a:pt x="84" y="2858"/>
                  </a:lnTo>
                  <a:lnTo>
                    <a:pt x="146" y="2858"/>
                  </a:lnTo>
                  <a:lnTo>
                    <a:pt x="1106" y="2670"/>
                  </a:lnTo>
                  <a:lnTo>
                    <a:pt x="2065" y="2483"/>
                  </a:lnTo>
                  <a:lnTo>
                    <a:pt x="3004" y="2253"/>
                  </a:lnTo>
                  <a:lnTo>
                    <a:pt x="3963" y="2024"/>
                  </a:lnTo>
                  <a:lnTo>
                    <a:pt x="4902" y="1794"/>
                  </a:lnTo>
                  <a:lnTo>
                    <a:pt x="5840" y="1523"/>
                  </a:lnTo>
                  <a:lnTo>
                    <a:pt x="6779" y="1252"/>
                  </a:lnTo>
                  <a:lnTo>
                    <a:pt x="7718" y="981"/>
                  </a:lnTo>
                  <a:lnTo>
                    <a:pt x="8781" y="626"/>
                  </a:lnTo>
                  <a:lnTo>
                    <a:pt x="9824" y="272"/>
                  </a:lnTo>
                  <a:lnTo>
                    <a:pt x="9887" y="251"/>
                  </a:lnTo>
                  <a:lnTo>
                    <a:pt x="9907" y="209"/>
                  </a:lnTo>
                  <a:lnTo>
                    <a:pt x="9928" y="147"/>
                  </a:lnTo>
                  <a:lnTo>
                    <a:pt x="9907" y="105"/>
                  </a:lnTo>
                  <a:lnTo>
                    <a:pt x="9887" y="63"/>
                  </a:lnTo>
                  <a:lnTo>
                    <a:pt x="9845" y="22"/>
                  </a:lnTo>
                  <a:lnTo>
                    <a:pt x="9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12426838" y="2692085"/>
              <a:ext cx="252198" cy="91434"/>
            </a:xfrm>
            <a:custGeom>
              <a:avLst/>
              <a:gdLst/>
              <a:ahLst/>
              <a:cxnLst/>
              <a:rect l="l" t="t" r="r" b="b"/>
              <a:pathLst>
                <a:path w="6675" h="2420" extrusionOk="0">
                  <a:moveTo>
                    <a:pt x="6549" y="0"/>
                  </a:moveTo>
                  <a:lnTo>
                    <a:pt x="6487" y="21"/>
                  </a:lnTo>
                  <a:lnTo>
                    <a:pt x="5736" y="397"/>
                  </a:lnTo>
                  <a:lnTo>
                    <a:pt x="4964" y="730"/>
                  </a:lnTo>
                  <a:lnTo>
                    <a:pt x="4193" y="1064"/>
                  </a:lnTo>
                  <a:lnTo>
                    <a:pt x="3400" y="1335"/>
                  </a:lnTo>
                  <a:lnTo>
                    <a:pt x="2587" y="1585"/>
                  </a:lnTo>
                  <a:lnTo>
                    <a:pt x="1773" y="1815"/>
                  </a:lnTo>
                  <a:lnTo>
                    <a:pt x="960" y="1982"/>
                  </a:lnTo>
                  <a:lnTo>
                    <a:pt x="126" y="2148"/>
                  </a:lnTo>
                  <a:lnTo>
                    <a:pt x="63" y="2169"/>
                  </a:lnTo>
                  <a:lnTo>
                    <a:pt x="42" y="2190"/>
                  </a:lnTo>
                  <a:lnTo>
                    <a:pt x="21" y="2253"/>
                  </a:lnTo>
                  <a:lnTo>
                    <a:pt x="0" y="2294"/>
                  </a:lnTo>
                  <a:lnTo>
                    <a:pt x="21" y="2357"/>
                  </a:lnTo>
                  <a:lnTo>
                    <a:pt x="42" y="2399"/>
                  </a:lnTo>
                  <a:lnTo>
                    <a:pt x="105" y="2420"/>
                  </a:lnTo>
                  <a:lnTo>
                    <a:pt x="146" y="2420"/>
                  </a:lnTo>
                  <a:lnTo>
                    <a:pt x="1002" y="2274"/>
                  </a:lnTo>
                  <a:lnTo>
                    <a:pt x="1815" y="2086"/>
                  </a:lnTo>
                  <a:lnTo>
                    <a:pt x="2649" y="1856"/>
                  </a:lnTo>
                  <a:lnTo>
                    <a:pt x="3463" y="1606"/>
                  </a:lnTo>
                  <a:lnTo>
                    <a:pt x="4255" y="1314"/>
                  </a:lnTo>
                  <a:lnTo>
                    <a:pt x="5048" y="1001"/>
                  </a:lnTo>
                  <a:lnTo>
                    <a:pt x="5819" y="668"/>
                  </a:lnTo>
                  <a:lnTo>
                    <a:pt x="6591" y="271"/>
                  </a:lnTo>
                  <a:lnTo>
                    <a:pt x="6633" y="230"/>
                  </a:lnTo>
                  <a:lnTo>
                    <a:pt x="6654" y="188"/>
                  </a:lnTo>
                  <a:lnTo>
                    <a:pt x="6675" y="146"/>
                  </a:lnTo>
                  <a:lnTo>
                    <a:pt x="6654" y="84"/>
                  </a:lnTo>
                  <a:lnTo>
                    <a:pt x="6633" y="42"/>
                  </a:lnTo>
                  <a:lnTo>
                    <a:pt x="6591" y="21"/>
                  </a:lnTo>
                  <a:lnTo>
                    <a:pt x="65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13030448" y="3027780"/>
              <a:ext cx="275850" cy="147390"/>
            </a:xfrm>
            <a:custGeom>
              <a:avLst/>
              <a:gdLst/>
              <a:ahLst/>
              <a:cxnLst/>
              <a:rect l="l" t="t" r="r" b="b"/>
              <a:pathLst>
                <a:path w="7301" h="3901" extrusionOk="0">
                  <a:moveTo>
                    <a:pt x="7134" y="0"/>
                  </a:moveTo>
                  <a:lnTo>
                    <a:pt x="7092" y="21"/>
                  </a:lnTo>
                  <a:lnTo>
                    <a:pt x="6487" y="522"/>
                  </a:lnTo>
                  <a:lnTo>
                    <a:pt x="5862" y="981"/>
                  </a:lnTo>
                  <a:lnTo>
                    <a:pt x="5236" y="1419"/>
                  </a:lnTo>
                  <a:lnTo>
                    <a:pt x="4568" y="1836"/>
                  </a:lnTo>
                  <a:lnTo>
                    <a:pt x="3901" y="2211"/>
                  </a:lnTo>
                  <a:lnTo>
                    <a:pt x="3192" y="2545"/>
                  </a:lnTo>
                  <a:lnTo>
                    <a:pt x="2483" y="2858"/>
                  </a:lnTo>
                  <a:lnTo>
                    <a:pt x="1753" y="3150"/>
                  </a:lnTo>
                  <a:lnTo>
                    <a:pt x="939" y="3421"/>
                  </a:lnTo>
                  <a:lnTo>
                    <a:pt x="84" y="3629"/>
                  </a:lnTo>
                  <a:lnTo>
                    <a:pt x="42" y="3671"/>
                  </a:lnTo>
                  <a:lnTo>
                    <a:pt x="22" y="3692"/>
                  </a:lnTo>
                  <a:lnTo>
                    <a:pt x="1" y="3755"/>
                  </a:lnTo>
                  <a:lnTo>
                    <a:pt x="22" y="3796"/>
                  </a:lnTo>
                  <a:lnTo>
                    <a:pt x="42" y="3838"/>
                  </a:lnTo>
                  <a:lnTo>
                    <a:pt x="84" y="3880"/>
                  </a:lnTo>
                  <a:lnTo>
                    <a:pt x="126" y="3901"/>
                  </a:lnTo>
                  <a:lnTo>
                    <a:pt x="188" y="3901"/>
                  </a:lnTo>
                  <a:lnTo>
                    <a:pt x="939" y="3692"/>
                  </a:lnTo>
                  <a:lnTo>
                    <a:pt x="1690" y="3463"/>
                  </a:lnTo>
                  <a:lnTo>
                    <a:pt x="2420" y="3191"/>
                  </a:lnTo>
                  <a:lnTo>
                    <a:pt x="3129" y="2879"/>
                  </a:lnTo>
                  <a:lnTo>
                    <a:pt x="3838" y="2545"/>
                  </a:lnTo>
                  <a:lnTo>
                    <a:pt x="4527" y="2190"/>
                  </a:lnTo>
                  <a:lnTo>
                    <a:pt x="5194" y="1773"/>
                  </a:lnTo>
                  <a:lnTo>
                    <a:pt x="5841" y="1356"/>
                  </a:lnTo>
                  <a:lnTo>
                    <a:pt x="6571" y="814"/>
                  </a:lnTo>
                  <a:lnTo>
                    <a:pt x="7259" y="251"/>
                  </a:lnTo>
                  <a:lnTo>
                    <a:pt x="7280" y="209"/>
                  </a:lnTo>
                  <a:lnTo>
                    <a:pt x="7301" y="146"/>
                  </a:lnTo>
                  <a:lnTo>
                    <a:pt x="7301" y="105"/>
                  </a:lnTo>
                  <a:lnTo>
                    <a:pt x="7280" y="42"/>
                  </a:lnTo>
                  <a:lnTo>
                    <a:pt x="7238" y="21"/>
                  </a:lnTo>
                  <a:lnTo>
                    <a:pt x="71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13376383" y="2552592"/>
              <a:ext cx="69406" cy="368833"/>
            </a:xfrm>
            <a:custGeom>
              <a:avLst/>
              <a:gdLst/>
              <a:ahLst/>
              <a:cxnLst/>
              <a:rect l="l" t="t" r="r" b="b"/>
              <a:pathLst>
                <a:path w="1837" h="9762" extrusionOk="0">
                  <a:moveTo>
                    <a:pt x="1169" y="1"/>
                  </a:moveTo>
                  <a:lnTo>
                    <a:pt x="1106" y="21"/>
                  </a:lnTo>
                  <a:lnTo>
                    <a:pt x="1065" y="42"/>
                  </a:lnTo>
                  <a:lnTo>
                    <a:pt x="1044" y="84"/>
                  </a:lnTo>
                  <a:lnTo>
                    <a:pt x="1023" y="126"/>
                  </a:lnTo>
                  <a:lnTo>
                    <a:pt x="1023" y="188"/>
                  </a:lnTo>
                  <a:lnTo>
                    <a:pt x="1148" y="647"/>
                  </a:lnTo>
                  <a:lnTo>
                    <a:pt x="1273" y="1106"/>
                  </a:lnTo>
                  <a:lnTo>
                    <a:pt x="1357" y="1565"/>
                  </a:lnTo>
                  <a:lnTo>
                    <a:pt x="1440" y="2024"/>
                  </a:lnTo>
                  <a:lnTo>
                    <a:pt x="1503" y="2503"/>
                  </a:lnTo>
                  <a:lnTo>
                    <a:pt x="1523" y="2962"/>
                  </a:lnTo>
                  <a:lnTo>
                    <a:pt x="1544" y="3442"/>
                  </a:lnTo>
                  <a:lnTo>
                    <a:pt x="1544" y="3922"/>
                  </a:lnTo>
                  <a:lnTo>
                    <a:pt x="1544" y="4381"/>
                  </a:lnTo>
                  <a:lnTo>
                    <a:pt x="1503" y="4860"/>
                  </a:lnTo>
                  <a:lnTo>
                    <a:pt x="1440" y="5319"/>
                  </a:lnTo>
                  <a:lnTo>
                    <a:pt x="1377" y="5799"/>
                  </a:lnTo>
                  <a:lnTo>
                    <a:pt x="1273" y="6258"/>
                  </a:lnTo>
                  <a:lnTo>
                    <a:pt x="1169" y="6716"/>
                  </a:lnTo>
                  <a:lnTo>
                    <a:pt x="1044" y="7175"/>
                  </a:lnTo>
                  <a:lnTo>
                    <a:pt x="898" y="7613"/>
                  </a:lnTo>
                  <a:lnTo>
                    <a:pt x="710" y="8135"/>
                  </a:lnTo>
                  <a:lnTo>
                    <a:pt x="502" y="8614"/>
                  </a:lnTo>
                  <a:lnTo>
                    <a:pt x="272" y="9094"/>
                  </a:lnTo>
                  <a:lnTo>
                    <a:pt x="22" y="9574"/>
                  </a:lnTo>
                  <a:lnTo>
                    <a:pt x="1" y="9636"/>
                  </a:lnTo>
                  <a:lnTo>
                    <a:pt x="22" y="9678"/>
                  </a:lnTo>
                  <a:lnTo>
                    <a:pt x="43" y="9720"/>
                  </a:lnTo>
                  <a:lnTo>
                    <a:pt x="84" y="9741"/>
                  </a:lnTo>
                  <a:lnTo>
                    <a:pt x="126" y="9762"/>
                  </a:lnTo>
                  <a:lnTo>
                    <a:pt x="189" y="9762"/>
                  </a:lnTo>
                  <a:lnTo>
                    <a:pt x="230" y="9741"/>
                  </a:lnTo>
                  <a:lnTo>
                    <a:pt x="272" y="9699"/>
                  </a:lnTo>
                  <a:lnTo>
                    <a:pt x="502" y="9261"/>
                  </a:lnTo>
                  <a:lnTo>
                    <a:pt x="710" y="8823"/>
                  </a:lnTo>
                  <a:lnTo>
                    <a:pt x="898" y="8385"/>
                  </a:lnTo>
                  <a:lnTo>
                    <a:pt x="1085" y="7926"/>
                  </a:lnTo>
                  <a:lnTo>
                    <a:pt x="1231" y="7467"/>
                  </a:lnTo>
                  <a:lnTo>
                    <a:pt x="1377" y="7008"/>
                  </a:lnTo>
                  <a:lnTo>
                    <a:pt x="1503" y="6550"/>
                  </a:lnTo>
                  <a:lnTo>
                    <a:pt x="1607" y="6070"/>
                  </a:lnTo>
                  <a:lnTo>
                    <a:pt x="1690" y="5590"/>
                  </a:lnTo>
                  <a:lnTo>
                    <a:pt x="1753" y="5110"/>
                  </a:lnTo>
                  <a:lnTo>
                    <a:pt x="1795" y="4631"/>
                  </a:lnTo>
                  <a:lnTo>
                    <a:pt x="1815" y="4151"/>
                  </a:lnTo>
                  <a:lnTo>
                    <a:pt x="1836" y="3671"/>
                  </a:lnTo>
                  <a:lnTo>
                    <a:pt x="1815" y="3192"/>
                  </a:lnTo>
                  <a:lnTo>
                    <a:pt x="1795" y="2712"/>
                  </a:lnTo>
                  <a:lnTo>
                    <a:pt x="1732" y="2232"/>
                  </a:lnTo>
                  <a:lnTo>
                    <a:pt x="1669" y="1690"/>
                  </a:lnTo>
                  <a:lnTo>
                    <a:pt x="1565" y="1148"/>
                  </a:lnTo>
                  <a:lnTo>
                    <a:pt x="1440" y="605"/>
                  </a:lnTo>
                  <a:lnTo>
                    <a:pt x="1273" y="84"/>
                  </a:lnTo>
                  <a:lnTo>
                    <a:pt x="1252" y="42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1"/>
            <p:cNvSpPr/>
            <p:nvPr/>
          </p:nvSpPr>
          <p:spPr>
            <a:xfrm>
              <a:off x="13319672" y="2696014"/>
              <a:ext cx="197829" cy="414550"/>
            </a:xfrm>
            <a:custGeom>
              <a:avLst/>
              <a:gdLst/>
              <a:ahLst/>
              <a:cxnLst/>
              <a:rect l="l" t="t" r="r" b="b"/>
              <a:pathLst>
                <a:path w="5236" h="10972" extrusionOk="0">
                  <a:moveTo>
                    <a:pt x="5048" y="1"/>
                  </a:moveTo>
                  <a:lnTo>
                    <a:pt x="5006" y="42"/>
                  </a:lnTo>
                  <a:lnTo>
                    <a:pt x="4985" y="84"/>
                  </a:lnTo>
                  <a:lnTo>
                    <a:pt x="4964" y="147"/>
                  </a:lnTo>
                  <a:lnTo>
                    <a:pt x="4943" y="731"/>
                  </a:lnTo>
                  <a:lnTo>
                    <a:pt x="4881" y="1314"/>
                  </a:lnTo>
                  <a:lnTo>
                    <a:pt x="4818" y="1878"/>
                  </a:lnTo>
                  <a:lnTo>
                    <a:pt x="4714" y="2462"/>
                  </a:lnTo>
                  <a:lnTo>
                    <a:pt x="4589" y="3046"/>
                  </a:lnTo>
                  <a:lnTo>
                    <a:pt x="4443" y="3609"/>
                  </a:lnTo>
                  <a:lnTo>
                    <a:pt x="4276" y="4172"/>
                  </a:lnTo>
                  <a:lnTo>
                    <a:pt x="4088" y="4714"/>
                  </a:lnTo>
                  <a:lnTo>
                    <a:pt x="3880" y="5256"/>
                  </a:lnTo>
                  <a:lnTo>
                    <a:pt x="3650" y="5799"/>
                  </a:lnTo>
                  <a:lnTo>
                    <a:pt x="3400" y="6320"/>
                  </a:lnTo>
                  <a:lnTo>
                    <a:pt x="3129" y="6842"/>
                  </a:lnTo>
                  <a:lnTo>
                    <a:pt x="2837" y="7342"/>
                  </a:lnTo>
                  <a:lnTo>
                    <a:pt x="2524" y="7843"/>
                  </a:lnTo>
                  <a:lnTo>
                    <a:pt x="2190" y="8322"/>
                  </a:lnTo>
                  <a:lnTo>
                    <a:pt x="1857" y="8781"/>
                  </a:lnTo>
                  <a:lnTo>
                    <a:pt x="1439" y="9303"/>
                  </a:lnTo>
                  <a:lnTo>
                    <a:pt x="1001" y="9803"/>
                  </a:lnTo>
                  <a:lnTo>
                    <a:pt x="522" y="10262"/>
                  </a:lnTo>
                  <a:lnTo>
                    <a:pt x="42" y="10721"/>
                  </a:lnTo>
                  <a:lnTo>
                    <a:pt x="0" y="10763"/>
                  </a:lnTo>
                  <a:lnTo>
                    <a:pt x="0" y="10804"/>
                  </a:lnTo>
                  <a:lnTo>
                    <a:pt x="0" y="10867"/>
                  </a:lnTo>
                  <a:lnTo>
                    <a:pt x="21" y="10909"/>
                  </a:lnTo>
                  <a:lnTo>
                    <a:pt x="63" y="10950"/>
                  </a:lnTo>
                  <a:lnTo>
                    <a:pt x="105" y="10971"/>
                  </a:lnTo>
                  <a:lnTo>
                    <a:pt x="167" y="10971"/>
                  </a:lnTo>
                  <a:lnTo>
                    <a:pt x="209" y="10930"/>
                  </a:lnTo>
                  <a:lnTo>
                    <a:pt x="647" y="10533"/>
                  </a:lnTo>
                  <a:lnTo>
                    <a:pt x="1064" y="10116"/>
                  </a:lnTo>
                  <a:lnTo>
                    <a:pt x="1481" y="9678"/>
                  </a:lnTo>
                  <a:lnTo>
                    <a:pt x="1857" y="9219"/>
                  </a:lnTo>
                  <a:lnTo>
                    <a:pt x="2232" y="8740"/>
                  </a:lnTo>
                  <a:lnTo>
                    <a:pt x="2586" y="8260"/>
                  </a:lnTo>
                  <a:lnTo>
                    <a:pt x="2899" y="7759"/>
                  </a:lnTo>
                  <a:lnTo>
                    <a:pt x="3212" y="7259"/>
                  </a:lnTo>
                  <a:lnTo>
                    <a:pt x="3504" y="6737"/>
                  </a:lnTo>
                  <a:lnTo>
                    <a:pt x="3775" y="6195"/>
                  </a:lnTo>
                  <a:lnTo>
                    <a:pt x="4026" y="5653"/>
                  </a:lnTo>
                  <a:lnTo>
                    <a:pt x="4255" y="5090"/>
                  </a:lnTo>
                  <a:lnTo>
                    <a:pt x="4464" y="4526"/>
                  </a:lnTo>
                  <a:lnTo>
                    <a:pt x="4630" y="3942"/>
                  </a:lnTo>
                  <a:lnTo>
                    <a:pt x="4797" y="3379"/>
                  </a:lnTo>
                  <a:lnTo>
                    <a:pt x="4943" y="2795"/>
                  </a:lnTo>
                  <a:lnTo>
                    <a:pt x="5048" y="2128"/>
                  </a:lnTo>
                  <a:lnTo>
                    <a:pt x="5152" y="1460"/>
                  </a:lnTo>
                  <a:lnTo>
                    <a:pt x="5214" y="793"/>
                  </a:lnTo>
                  <a:lnTo>
                    <a:pt x="5235" y="126"/>
                  </a:lnTo>
                  <a:lnTo>
                    <a:pt x="5235" y="63"/>
                  </a:lnTo>
                  <a:lnTo>
                    <a:pt x="5194" y="21"/>
                  </a:lnTo>
                  <a:lnTo>
                    <a:pt x="5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12366953" y="1862273"/>
              <a:ext cx="174971" cy="255372"/>
            </a:xfrm>
            <a:custGeom>
              <a:avLst/>
              <a:gdLst/>
              <a:ahLst/>
              <a:cxnLst/>
              <a:rect l="l" t="t" r="r" b="b"/>
              <a:pathLst>
                <a:path w="4631" h="6759" extrusionOk="0">
                  <a:moveTo>
                    <a:pt x="125" y="1"/>
                  </a:moveTo>
                  <a:lnTo>
                    <a:pt x="84" y="22"/>
                  </a:lnTo>
                  <a:lnTo>
                    <a:pt x="42" y="43"/>
                  </a:lnTo>
                  <a:lnTo>
                    <a:pt x="21" y="84"/>
                  </a:lnTo>
                  <a:lnTo>
                    <a:pt x="0" y="147"/>
                  </a:lnTo>
                  <a:lnTo>
                    <a:pt x="21" y="189"/>
                  </a:lnTo>
                  <a:lnTo>
                    <a:pt x="63" y="251"/>
                  </a:lnTo>
                  <a:lnTo>
                    <a:pt x="626" y="752"/>
                  </a:lnTo>
                  <a:lnTo>
                    <a:pt x="1168" y="1294"/>
                  </a:lnTo>
                  <a:lnTo>
                    <a:pt x="1690" y="1857"/>
                  </a:lnTo>
                  <a:lnTo>
                    <a:pt x="2169" y="2441"/>
                  </a:lnTo>
                  <a:lnTo>
                    <a:pt x="2628" y="3067"/>
                  </a:lnTo>
                  <a:lnTo>
                    <a:pt x="3025" y="3713"/>
                  </a:lnTo>
                  <a:lnTo>
                    <a:pt x="3400" y="4381"/>
                  </a:lnTo>
                  <a:lnTo>
                    <a:pt x="3754" y="5048"/>
                  </a:lnTo>
                  <a:lnTo>
                    <a:pt x="3921" y="5445"/>
                  </a:lnTo>
                  <a:lnTo>
                    <a:pt x="4088" y="5862"/>
                  </a:lnTo>
                  <a:lnTo>
                    <a:pt x="4234" y="6258"/>
                  </a:lnTo>
                  <a:lnTo>
                    <a:pt x="4380" y="6675"/>
                  </a:lnTo>
                  <a:lnTo>
                    <a:pt x="4401" y="6738"/>
                  </a:lnTo>
                  <a:lnTo>
                    <a:pt x="4443" y="6758"/>
                  </a:lnTo>
                  <a:lnTo>
                    <a:pt x="4547" y="6758"/>
                  </a:lnTo>
                  <a:lnTo>
                    <a:pt x="4589" y="6738"/>
                  </a:lnTo>
                  <a:lnTo>
                    <a:pt x="4610" y="6696"/>
                  </a:lnTo>
                  <a:lnTo>
                    <a:pt x="4630" y="6633"/>
                  </a:lnTo>
                  <a:lnTo>
                    <a:pt x="4630" y="6571"/>
                  </a:lnTo>
                  <a:lnTo>
                    <a:pt x="4380" y="5841"/>
                  </a:lnTo>
                  <a:lnTo>
                    <a:pt x="4067" y="5111"/>
                  </a:lnTo>
                  <a:lnTo>
                    <a:pt x="3734" y="4423"/>
                  </a:lnTo>
                  <a:lnTo>
                    <a:pt x="3358" y="3734"/>
                  </a:lnTo>
                  <a:lnTo>
                    <a:pt x="2962" y="3067"/>
                  </a:lnTo>
                  <a:lnTo>
                    <a:pt x="2503" y="2420"/>
                  </a:lnTo>
                  <a:lnTo>
                    <a:pt x="2023" y="1815"/>
                  </a:lnTo>
                  <a:lnTo>
                    <a:pt x="1502" y="1231"/>
                  </a:lnTo>
                  <a:lnTo>
                    <a:pt x="1189" y="919"/>
                  </a:lnTo>
                  <a:lnTo>
                    <a:pt x="876" y="606"/>
                  </a:lnTo>
                  <a:lnTo>
                    <a:pt x="563" y="314"/>
                  </a:lnTo>
                  <a:lnTo>
                    <a:pt x="230" y="2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41"/>
          <p:cNvSpPr/>
          <p:nvPr/>
        </p:nvSpPr>
        <p:spPr>
          <a:xfrm>
            <a:off x="8326525" y="3691900"/>
            <a:ext cx="712058" cy="711642"/>
          </a:xfrm>
          <a:custGeom>
            <a:avLst/>
            <a:gdLst/>
            <a:ahLst/>
            <a:cxnLst/>
            <a:rect l="l" t="t" r="r" b="b"/>
            <a:pathLst>
              <a:path w="35958" h="35937" extrusionOk="0">
                <a:moveTo>
                  <a:pt x="17625" y="0"/>
                </a:moveTo>
                <a:lnTo>
                  <a:pt x="17375" y="21"/>
                </a:lnTo>
                <a:lnTo>
                  <a:pt x="17103" y="63"/>
                </a:lnTo>
                <a:lnTo>
                  <a:pt x="16853" y="146"/>
                </a:lnTo>
                <a:lnTo>
                  <a:pt x="16707" y="188"/>
                </a:lnTo>
                <a:lnTo>
                  <a:pt x="16561" y="250"/>
                </a:lnTo>
                <a:lnTo>
                  <a:pt x="16415" y="313"/>
                </a:lnTo>
                <a:lnTo>
                  <a:pt x="16269" y="396"/>
                </a:lnTo>
                <a:lnTo>
                  <a:pt x="16144" y="480"/>
                </a:lnTo>
                <a:lnTo>
                  <a:pt x="16019" y="584"/>
                </a:lnTo>
                <a:lnTo>
                  <a:pt x="15894" y="709"/>
                </a:lnTo>
                <a:lnTo>
                  <a:pt x="15789" y="834"/>
                </a:lnTo>
                <a:lnTo>
                  <a:pt x="15706" y="959"/>
                </a:lnTo>
                <a:lnTo>
                  <a:pt x="15623" y="1105"/>
                </a:lnTo>
                <a:lnTo>
                  <a:pt x="15560" y="1251"/>
                </a:lnTo>
                <a:lnTo>
                  <a:pt x="15497" y="1397"/>
                </a:lnTo>
                <a:lnTo>
                  <a:pt x="15414" y="1710"/>
                </a:lnTo>
                <a:lnTo>
                  <a:pt x="15372" y="2023"/>
                </a:lnTo>
                <a:lnTo>
                  <a:pt x="15393" y="2357"/>
                </a:lnTo>
                <a:lnTo>
                  <a:pt x="15435" y="2670"/>
                </a:lnTo>
                <a:lnTo>
                  <a:pt x="15518" y="2941"/>
                </a:lnTo>
                <a:lnTo>
                  <a:pt x="15623" y="3212"/>
                </a:lnTo>
                <a:lnTo>
                  <a:pt x="15748" y="3462"/>
                </a:lnTo>
                <a:lnTo>
                  <a:pt x="15894" y="3713"/>
                </a:lnTo>
                <a:lnTo>
                  <a:pt x="16061" y="3942"/>
                </a:lnTo>
                <a:lnTo>
                  <a:pt x="16248" y="4130"/>
                </a:lnTo>
                <a:lnTo>
                  <a:pt x="16436" y="4297"/>
                </a:lnTo>
                <a:lnTo>
                  <a:pt x="16624" y="4401"/>
                </a:lnTo>
                <a:lnTo>
                  <a:pt x="16832" y="4463"/>
                </a:lnTo>
                <a:lnTo>
                  <a:pt x="17041" y="4505"/>
                </a:lnTo>
                <a:lnTo>
                  <a:pt x="16832" y="7988"/>
                </a:lnTo>
                <a:lnTo>
                  <a:pt x="16811" y="8322"/>
                </a:lnTo>
                <a:lnTo>
                  <a:pt x="16353" y="8426"/>
                </a:lnTo>
                <a:lnTo>
                  <a:pt x="15894" y="8531"/>
                </a:lnTo>
                <a:lnTo>
                  <a:pt x="15435" y="8656"/>
                </a:lnTo>
                <a:lnTo>
                  <a:pt x="14997" y="8823"/>
                </a:lnTo>
                <a:lnTo>
                  <a:pt x="14559" y="8989"/>
                </a:lnTo>
                <a:lnTo>
                  <a:pt x="14142" y="9177"/>
                </a:lnTo>
                <a:lnTo>
                  <a:pt x="13725" y="9406"/>
                </a:lnTo>
                <a:lnTo>
                  <a:pt x="13328" y="9636"/>
                </a:lnTo>
                <a:lnTo>
                  <a:pt x="11847" y="7571"/>
                </a:lnTo>
                <a:lnTo>
                  <a:pt x="10992" y="6361"/>
                </a:lnTo>
                <a:lnTo>
                  <a:pt x="11138" y="6174"/>
                </a:lnTo>
                <a:lnTo>
                  <a:pt x="11284" y="5965"/>
                </a:lnTo>
                <a:lnTo>
                  <a:pt x="11409" y="5757"/>
                </a:lnTo>
                <a:lnTo>
                  <a:pt x="11493" y="5527"/>
                </a:lnTo>
                <a:lnTo>
                  <a:pt x="11535" y="5402"/>
                </a:lnTo>
                <a:lnTo>
                  <a:pt x="11555" y="5256"/>
                </a:lnTo>
                <a:lnTo>
                  <a:pt x="11576" y="4964"/>
                </a:lnTo>
                <a:lnTo>
                  <a:pt x="11555" y="4693"/>
                </a:lnTo>
                <a:lnTo>
                  <a:pt x="11472" y="4422"/>
                </a:lnTo>
                <a:lnTo>
                  <a:pt x="11409" y="4255"/>
                </a:lnTo>
                <a:lnTo>
                  <a:pt x="11347" y="4109"/>
                </a:lnTo>
                <a:lnTo>
                  <a:pt x="11243" y="3859"/>
                </a:lnTo>
                <a:lnTo>
                  <a:pt x="11097" y="3629"/>
                </a:lnTo>
                <a:lnTo>
                  <a:pt x="10971" y="3400"/>
                </a:lnTo>
                <a:lnTo>
                  <a:pt x="10805" y="3191"/>
                </a:lnTo>
                <a:lnTo>
                  <a:pt x="10700" y="3066"/>
                </a:lnTo>
                <a:lnTo>
                  <a:pt x="10575" y="2962"/>
                </a:lnTo>
                <a:lnTo>
                  <a:pt x="10450" y="2857"/>
                </a:lnTo>
                <a:lnTo>
                  <a:pt x="10304" y="2774"/>
                </a:lnTo>
                <a:lnTo>
                  <a:pt x="10158" y="2691"/>
                </a:lnTo>
                <a:lnTo>
                  <a:pt x="10012" y="2628"/>
                </a:lnTo>
                <a:lnTo>
                  <a:pt x="9845" y="2586"/>
                </a:lnTo>
                <a:lnTo>
                  <a:pt x="9678" y="2545"/>
                </a:lnTo>
                <a:lnTo>
                  <a:pt x="9407" y="2524"/>
                </a:lnTo>
                <a:lnTo>
                  <a:pt x="9157" y="2545"/>
                </a:lnTo>
                <a:lnTo>
                  <a:pt x="8886" y="2586"/>
                </a:lnTo>
                <a:lnTo>
                  <a:pt x="8656" y="2691"/>
                </a:lnTo>
                <a:lnTo>
                  <a:pt x="8406" y="2795"/>
                </a:lnTo>
                <a:lnTo>
                  <a:pt x="8197" y="2941"/>
                </a:lnTo>
                <a:lnTo>
                  <a:pt x="7989" y="3108"/>
                </a:lnTo>
                <a:lnTo>
                  <a:pt x="7822" y="3316"/>
                </a:lnTo>
                <a:lnTo>
                  <a:pt x="7718" y="3421"/>
                </a:lnTo>
                <a:lnTo>
                  <a:pt x="7613" y="3546"/>
                </a:lnTo>
                <a:lnTo>
                  <a:pt x="7530" y="3692"/>
                </a:lnTo>
                <a:lnTo>
                  <a:pt x="7447" y="3817"/>
                </a:lnTo>
                <a:lnTo>
                  <a:pt x="7384" y="3984"/>
                </a:lnTo>
                <a:lnTo>
                  <a:pt x="7322" y="4130"/>
                </a:lnTo>
                <a:lnTo>
                  <a:pt x="7280" y="4297"/>
                </a:lnTo>
                <a:lnTo>
                  <a:pt x="7259" y="4463"/>
                </a:lnTo>
                <a:lnTo>
                  <a:pt x="7238" y="4609"/>
                </a:lnTo>
                <a:lnTo>
                  <a:pt x="7259" y="4776"/>
                </a:lnTo>
                <a:lnTo>
                  <a:pt x="7259" y="4922"/>
                </a:lnTo>
                <a:lnTo>
                  <a:pt x="7301" y="5089"/>
                </a:lnTo>
                <a:lnTo>
                  <a:pt x="7384" y="5402"/>
                </a:lnTo>
                <a:lnTo>
                  <a:pt x="7509" y="5694"/>
                </a:lnTo>
                <a:lnTo>
                  <a:pt x="7697" y="5965"/>
                </a:lnTo>
                <a:lnTo>
                  <a:pt x="7905" y="6215"/>
                </a:lnTo>
                <a:lnTo>
                  <a:pt x="8093" y="6424"/>
                </a:lnTo>
                <a:lnTo>
                  <a:pt x="8323" y="6591"/>
                </a:lnTo>
                <a:lnTo>
                  <a:pt x="8573" y="6737"/>
                </a:lnTo>
                <a:lnTo>
                  <a:pt x="8823" y="6862"/>
                </a:lnTo>
                <a:lnTo>
                  <a:pt x="9073" y="6987"/>
                </a:lnTo>
                <a:lnTo>
                  <a:pt x="9345" y="7050"/>
                </a:lnTo>
                <a:lnTo>
                  <a:pt x="9574" y="7091"/>
                </a:lnTo>
                <a:lnTo>
                  <a:pt x="9803" y="7091"/>
                </a:lnTo>
                <a:lnTo>
                  <a:pt x="10012" y="7050"/>
                </a:lnTo>
                <a:lnTo>
                  <a:pt x="10221" y="6966"/>
                </a:lnTo>
                <a:lnTo>
                  <a:pt x="11827" y="10053"/>
                </a:lnTo>
                <a:lnTo>
                  <a:pt x="12098" y="10574"/>
                </a:lnTo>
                <a:lnTo>
                  <a:pt x="11827" y="10825"/>
                </a:lnTo>
                <a:lnTo>
                  <a:pt x="11555" y="11075"/>
                </a:lnTo>
                <a:lnTo>
                  <a:pt x="11305" y="11367"/>
                </a:lnTo>
                <a:lnTo>
                  <a:pt x="11055" y="11638"/>
                </a:lnTo>
                <a:lnTo>
                  <a:pt x="10825" y="11951"/>
                </a:lnTo>
                <a:lnTo>
                  <a:pt x="10596" y="12243"/>
                </a:lnTo>
                <a:lnTo>
                  <a:pt x="10387" y="12556"/>
                </a:lnTo>
                <a:lnTo>
                  <a:pt x="10200" y="12890"/>
                </a:lnTo>
                <a:lnTo>
                  <a:pt x="7697" y="11617"/>
                </a:lnTo>
                <a:lnTo>
                  <a:pt x="6383" y="10950"/>
                </a:lnTo>
                <a:lnTo>
                  <a:pt x="6425" y="10700"/>
                </a:lnTo>
                <a:lnTo>
                  <a:pt x="6466" y="10470"/>
                </a:lnTo>
                <a:lnTo>
                  <a:pt x="6466" y="10220"/>
                </a:lnTo>
                <a:lnTo>
                  <a:pt x="6446" y="9970"/>
                </a:lnTo>
                <a:lnTo>
                  <a:pt x="6425" y="9844"/>
                </a:lnTo>
                <a:lnTo>
                  <a:pt x="6383" y="9698"/>
                </a:lnTo>
                <a:lnTo>
                  <a:pt x="6258" y="9448"/>
                </a:lnTo>
                <a:lnTo>
                  <a:pt x="6112" y="9198"/>
                </a:lnTo>
                <a:lnTo>
                  <a:pt x="5924" y="8989"/>
                </a:lnTo>
                <a:lnTo>
                  <a:pt x="5799" y="8885"/>
                </a:lnTo>
                <a:lnTo>
                  <a:pt x="5653" y="8781"/>
                </a:lnTo>
                <a:lnTo>
                  <a:pt x="5444" y="8614"/>
                </a:lnTo>
                <a:lnTo>
                  <a:pt x="5215" y="8468"/>
                </a:lnTo>
                <a:lnTo>
                  <a:pt x="4986" y="8343"/>
                </a:lnTo>
                <a:lnTo>
                  <a:pt x="4756" y="8218"/>
                </a:lnTo>
                <a:lnTo>
                  <a:pt x="4610" y="8155"/>
                </a:lnTo>
                <a:lnTo>
                  <a:pt x="4443" y="8113"/>
                </a:lnTo>
                <a:lnTo>
                  <a:pt x="4276" y="8093"/>
                </a:lnTo>
                <a:lnTo>
                  <a:pt x="4110" y="8072"/>
                </a:lnTo>
                <a:lnTo>
                  <a:pt x="3964" y="8072"/>
                </a:lnTo>
                <a:lnTo>
                  <a:pt x="3797" y="8093"/>
                </a:lnTo>
                <a:lnTo>
                  <a:pt x="3630" y="8113"/>
                </a:lnTo>
                <a:lnTo>
                  <a:pt x="3463" y="8155"/>
                </a:lnTo>
                <a:lnTo>
                  <a:pt x="3213" y="8259"/>
                </a:lnTo>
                <a:lnTo>
                  <a:pt x="2983" y="8405"/>
                </a:lnTo>
                <a:lnTo>
                  <a:pt x="2796" y="8572"/>
                </a:lnTo>
                <a:lnTo>
                  <a:pt x="2608" y="8760"/>
                </a:lnTo>
                <a:lnTo>
                  <a:pt x="2462" y="8968"/>
                </a:lnTo>
                <a:lnTo>
                  <a:pt x="2337" y="9198"/>
                </a:lnTo>
                <a:lnTo>
                  <a:pt x="2232" y="9448"/>
                </a:lnTo>
                <a:lnTo>
                  <a:pt x="2170" y="9698"/>
                </a:lnTo>
                <a:lnTo>
                  <a:pt x="2128" y="9844"/>
                </a:lnTo>
                <a:lnTo>
                  <a:pt x="2086" y="10011"/>
                </a:lnTo>
                <a:lnTo>
                  <a:pt x="2066" y="10178"/>
                </a:lnTo>
                <a:lnTo>
                  <a:pt x="2066" y="10324"/>
                </a:lnTo>
                <a:lnTo>
                  <a:pt x="2086" y="10491"/>
                </a:lnTo>
                <a:lnTo>
                  <a:pt x="2107" y="10658"/>
                </a:lnTo>
                <a:lnTo>
                  <a:pt x="2149" y="10825"/>
                </a:lnTo>
                <a:lnTo>
                  <a:pt x="2191" y="10971"/>
                </a:lnTo>
                <a:lnTo>
                  <a:pt x="2253" y="11117"/>
                </a:lnTo>
                <a:lnTo>
                  <a:pt x="2337" y="11263"/>
                </a:lnTo>
                <a:lnTo>
                  <a:pt x="2420" y="11388"/>
                </a:lnTo>
                <a:lnTo>
                  <a:pt x="2504" y="11513"/>
                </a:lnTo>
                <a:lnTo>
                  <a:pt x="2733" y="11742"/>
                </a:lnTo>
                <a:lnTo>
                  <a:pt x="2983" y="11951"/>
                </a:lnTo>
                <a:lnTo>
                  <a:pt x="3275" y="12118"/>
                </a:lnTo>
                <a:lnTo>
                  <a:pt x="3567" y="12243"/>
                </a:lnTo>
                <a:lnTo>
                  <a:pt x="3838" y="12326"/>
                </a:lnTo>
                <a:lnTo>
                  <a:pt x="4130" y="12368"/>
                </a:lnTo>
                <a:lnTo>
                  <a:pt x="4402" y="12410"/>
                </a:lnTo>
                <a:lnTo>
                  <a:pt x="4694" y="12389"/>
                </a:lnTo>
                <a:lnTo>
                  <a:pt x="4965" y="12368"/>
                </a:lnTo>
                <a:lnTo>
                  <a:pt x="5236" y="12326"/>
                </a:lnTo>
                <a:lnTo>
                  <a:pt x="5465" y="12243"/>
                </a:lnTo>
                <a:lnTo>
                  <a:pt x="5653" y="12139"/>
                </a:lnTo>
                <a:lnTo>
                  <a:pt x="5841" y="11993"/>
                </a:lnTo>
                <a:lnTo>
                  <a:pt x="5987" y="11847"/>
                </a:lnTo>
                <a:lnTo>
                  <a:pt x="8823" y="13849"/>
                </a:lnTo>
                <a:lnTo>
                  <a:pt x="9511" y="14329"/>
                </a:lnTo>
                <a:lnTo>
                  <a:pt x="9407" y="14662"/>
                </a:lnTo>
                <a:lnTo>
                  <a:pt x="9303" y="14996"/>
                </a:lnTo>
                <a:lnTo>
                  <a:pt x="9219" y="15330"/>
                </a:lnTo>
                <a:lnTo>
                  <a:pt x="9136" y="15684"/>
                </a:lnTo>
                <a:lnTo>
                  <a:pt x="9073" y="16018"/>
                </a:lnTo>
                <a:lnTo>
                  <a:pt x="9011" y="16373"/>
                </a:lnTo>
                <a:lnTo>
                  <a:pt x="8969" y="16748"/>
                </a:lnTo>
                <a:lnTo>
                  <a:pt x="8948" y="17103"/>
                </a:lnTo>
                <a:lnTo>
                  <a:pt x="5882" y="17124"/>
                </a:lnTo>
                <a:lnTo>
                  <a:pt x="4402" y="17144"/>
                </a:lnTo>
                <a:lnTo>
                  <a:pt x="4339" y="16894"/>
                </a:lnTo>
                <a:lnTo>
                  <a:pt x="4256" y="16665"/>
                </a:lnTo>
                <a:lnTo>
                  <a:pt x="4151" y="16456"/>
                </a:lnTo>
                <a:lnTo>
                  <a:pt x="4005" y="16248"/>
                </a:lnTo>
                <a:lnTo>
                  <a:pt x="3922" y="16143"/>
                </a:lnTo>
                <a:lnTo>
                  <a:pt x="3838" y="16039"/>
                </a:lnTo>
                <a:lnTo>
                  <a:pt x="3609" y="15851"/>
                </a:lnTo>
                <a:lnTo>
                  <a:pt x="3359" y="15726"/>
                </a:lnTo>
                <a:lnTo>
                  <a:pt x="3088" y="15622"/>
                </a:lnTo>
                <a:lnTo>
                  <a:pt x="2921" y="15580"/>
                </a:lnTo>
                <a:lnTo>
                  <a:pt x="2754" y="15559"/>
                </a:lnTo>
                <a:lnTo>
                  <a:pt x="2504" y="15497"/>
                </a:lnTo>
                <a:lnTo>
                  <a:pt x="2232" y="15476"/>
                </a:lnTo>
                <a:lnTo>
                  <a:pt x="1961" y="15455"/>
                </a:lnTo>
                <a:lnTo>
                  <a:pt x="1711" y="15476"/>
                </a:lnTo>
                <a:lnTo>
                  <a:pt x="1544" y="15497"/>
                </a:lnTo>
                <a:lnTo>
                  <a:pt x="1377" y="15518"/>
                </a:lnTo>
                <a:lnTo>
                  <a:pt x="1231" y="15559"/>
                </a:lnTo>
                <a:lnTo>
                  <a:pt x="1064" y="15622"/>
                </a:lnTo>
                <a:lnTo>
                  <a:pt x="918" y="15705"/>
                </a:lnTo>
                <a:lnTo>
                  <a:pt x="793" y="15789"/>
                </a:lnTo>
                <a:lnTo>
                  <a:pt x="647" y="15893"/>
                </a:lnTo>
                <a:lnTo>
                  <a:pt x="543" y="16018"/>
                </a:lnTo>
                <a:lnTo>
                  <a:pt x="355" y="16227"/>
                </a:lnTo>
                <a:lnTo>
                  <a:pt x="230" y="16456"/>
                </a:lnTo>
                <a:lnTo>
                  <a:pt x="126" y="16686"/>
                </a:lnTo>
                <a:lnTo>
                  <a:pt x="42" y="16936"/>
                </a:lnTo>
                <a:lnTo>
                  <a:pt x="1" y="17186"/>
                </a:lnTo>
                <a:lnTo>
                  <a:pt x="1" y="17457"/>
                </a:lnTo>
                <a:lnTo>
                  <a:pt x="22" y="17708"/>
                </a:lnTo>
                <a:lnTo>
                  <a:pt x="84" y="17979"/>
                </a:lnTo>
                <a:lnTo>
                  <a:pt x="126" y="18125"/>
                </a:lnTo>
                <a:lnTo>
                  <a:pt x="168" y="18292"/>
                </a:lnTo>
                <a:lnTo>
                  <a:pt x="209" y="18438"/>
                </a:lnTo>
                <a:lnTo>
                  <a:pt x="293" y="18584"/>
                </a:lnTo>
                <a:lnTo>
                  <a:pt x="376" y="18730"/>
                </a:lnTo>
                <a:lnTo>
                  <a:pt x="480" y="18855"/>
                </a:lnTo>
                <a:lnTo>
                  <a:pt x="585" y="18980"/>
                </a:lnTo>
                <a:lnTo>
                  <a:pt x="689" y="19084"/>
                </a:lnTo>
                <a:lnTo>
                  <a:pt x="814" y="19188"/>
                </a:lnTo>
                <a:lnTo>
                  <a:pt x="960" y="19293"/>
                </a:lnTo>
                <a:lnTo>
                  <a:pt x="1085" y="19355"/>
                </a:lnTo>
                <a:lnTo>
                  <a:pt x="1231" y="19439"/>
                </a:lnTo>
                <a:lnTo>
                  <a:pt x="1544" y="19543"/>
                </a:lnTo>
                <a:lnTo>
                  <a:pt x="1857" y="19585"/>
                </a:lnTo>
                <a:lnTo>
                  <a:pt x="2170" y="19606"/>
                </a:lnTo>
                <a:lnTo>
                  <a:pt x="2504" y="19585"/>
                </a:lnTo>
                <a:lnTo>
                  <a:pt x="2775" y="19543"/>
                </a:lnTo>
                <a:lnTo>
                  <a:pt x="3067" y="19460"/>
                </a:lnTo>
                <a:lnTo>
                  <a:pt x="3317" y="19334"/>
                </a:lnTo>
                <a:lnTo>
                  <a:pt x="3567" y="19188"/>
                </a:lnTo>
                <a:lnTo>
                  <a:pt x="3818" y="19063"/>
                </a:lnTo>
                <a:lnTo>
                  <a:pt x="4026" y="18876"/>
                </a:lnTo>
                <a:lnTo>
                  <a:pt x="4193" y="18709"/>
                </a:lnTo>
                <a:lnTo>
                  <a:pt x="4318" y="18521"/>
                </a:lnTo>
                <a:lnTo>
                  <a:pt x="4402" y="18333"/>
                </a:lnTo>
                <a:lnTo>
                  <a:pt x="4464" y="18104"/>
                </a:lnTo>
                <a:lnTo>
                  <a:pt x="7905" y="18584"/>
                </a:lnTo>
                <a:lnTo>
                  <a:pt x="9011" y="18730"/>
                </a:lnTo>
                <a:lnTo>
                  <a:pt x="9053" y="19063"/>
                </a:lnTo>
                <a:lnTo>
                  <a:pt x="9115" y="19397"/>
                </a:lnTo>
                <a:lnTo>
                  <a:pt x="9282" y="20064"/>
                </a:lnTo>
                <a:lnTo>
                  <a:pt x="9470" y="20690"/>
                </a:lnTo>
                <a:lnTo>
                  <a:pt x="9720" y="21316"/>
                </a:lnTo>
                <a:lnTo>
                  <a:pt x="9616" y="21378"/>
                </a:lnTo>
                <a:lnTo>
                  <a:pt x="6800" y="22859"/>
                </a:lnTo>
                <a:lnTo>
                  <a:pt x="5507" y="23548"/>
                </a:lnTo>
                <a:lnTo>
                  <a:pt x="5340" y="23360"/>
                </a:lnTo>
                <a:lnTo>
                  <a:pt x="5152" y="23193"/>
                </a:lnTo>
                <a:lnTo>
                  <a:pt x="4944" y="23047"/>
                </a:lnTo>
                <a:lnTo>
                  <a:pt x="4735" y="22943"/>
                </a:lnTo>
                <a:lnTo>
                  <a:pt x="4610" y="22880"/>
                </a:lnTo>
                <a:lnTo>
                  <a:pt x="4485" y="22838"/>
                </a:lnTo>
                <a:lnTo>
                  <a:pt x="4214" y="22776"/>
                </a:lnTo>
                <a:lnTo>
                  <a:pt x="3922" y="22776"/>
                </a:lnTo>
                <a:lnTo>
                  <a:pt x="3630" y="22797"/>
                </a:lnTo>
                <a:lnTo>
                  <a:pt x="3463" y="22838"/>
                </a:lnTo>
                <a:lnTo>
                  <a:pt x="3317" y="22901"/>
                </a:lnTo>
                <a:lnTo>
                  <a:pt x="3046" y="22964"/>
                </a:lnTo>
                <a:lnTo>
                  <a:pt x="2796" y="23068"/>
                </a:lnTo>
                <a:lnTo>
                  <a:pt x="2566" y="23172"/>
                </a:lnTo>
                <a:lnTo>
                  <a:pt x="2337" y="23297"/>
                </a:lnTo>
                <a:lnTo>
                  <a:pt x="2191" y="23402"/>
                </a:lnTo>
                <a:lnTo>
                  <a:pt x="2066" y="23506"/>
                </a:lnTo>
                <a:lnTo>
                  <a:pt x="1961" y="23610"/>
                </a:lnTo>
                <a:lnTo>
                  <a:pt x="1836" y="23735"/>
                </a:lnTo>
                <a:lnTo>
                  <a:pt x="1753" y="23881"/>
                </a:lnTo>
                <a:lnTo>
                  <a:pt x="1669" y="24006"/>
                </a:lnTo>
                <a:lnTo>
                  <a:pt x="1607" y="24173"/>
                </a:lnTo>
                <a:lnTo>
                  <a:pt x="1544" y="24319"/>
                </a:lnTo>
                <a:lnTo>
                  <a:pt x="1482" y="24590"/>
                </a:lnTo>
                <a:lnTo>
                  <a:pt x="1461" y="24862"/>
                </a:lnTo>
                <a:lnTo>
                  <a:pt x="1482" y="25112"/>
                </a:lnTo>
                <a:lnTo>
                  <a:pt x="1544" y="25383"/>
                </a:lnTo>
                <a:lnTo>
                  <a:pt x="1628" y="25612"/>
                </a:lnTo>
                <a:lnTo>
                  <a:pt x="1732" y="25863"/>
                </a:lnTo>
                <a:lnTo>
                  <a:pt x="1878" y="26071"/>
                </a:lnTo>
                <a:lnTo>
                  <a:pt x="2045" y="26280"/>
                </a:lnTo>
                <a:lnTo>
                  <a:pt x="2149" y="26405"/>
                </a:lnTo>
                <a:lnTo>
                  <a:pt x="2253" y="26509"/>
                </a:lnTo>
                <a:lnTo>
                  <a:pt x="2378" y="26634"/>
                </a:lnTo>
                <a:lnTo>
                  <a:pt x="2504" y="26718"/>
                </a:lnTo>
                <a:lnTo>
                  <a:pt x="2650" y="26801"/>
                </a:lnTo>
                <a:lnTo>
                  <a:pt x="2796" y="26885"/>
                </a:lnTo>
                <a:lnTo>
                  <a:pt x="2962" y="26947"/>
                </a:lnTo>
                <a:lnTo>
                  <a:pt x="3108" y="26989"/>
                </a:lnTo>
                <a:lnTo>
                  <a:pt x="3275" y="27031"/>
                </a:lnTo>
                <a:lnTo>
                  <a:pt x="3421" y="27031"/>
                </a:lnTo>
                <a:lnTo>
                  <a:pt x="3588" y="27051"/>
                </a:lnTo>
                <a:lnTo>
                  <a:pt x="3734" y="27031"/>
                </a:lnTo>
                <a:lnTo>
                  <a:pt x="4068" y="26989"/>
                </a:lnTo>
                <a:lnTo>
                  <a:pt x="4360" y="26905"/>
                </a:lnTo>
                <a:lnTo>
                  <a:pt x="4673" y="26759"/>
                </a:lnTo>
                <a:lnTo>
                  <a:pt x="4944" y="26593"/>
                </a:lnTo>
                <a:lnTo>
                  <a:pt x="5173" y="26426"/>
                </a:lnTo>
                <a:lnTo>
                  <a:pt x="5361" y="26217"/>
                </a:lnTo>
                <a:lnTo>
                  <a:pt x="5549" y="25988"/>
                </a:lnTo>
                <a:lnTo>
                  <a:pt x="5716" y="25758"/>
                </a:lnTo>
                <a:lnTo>
                  <a:pt x="5862" y="25529"/>
                </a:lnTo>
                <a:lnTo>
                  <a:pt x="5966" y="25258"/>
                </a:lnTo>
                <a:lnTo>
                  <a:pt x="6028" y="25049"/>
                </a:lnTo>
                <a:lnTo>
                  <a:pt x="6049" y="24820"/>
                </a:lnTo>
                <a:lnTo>
                  <a:pt x="6049" y="24611"/>
                </a:lnTo>
                <a:lnTo>
                  <a:pt x="5987" y="24382"/>
                </a:lnTo>
                <a:lnTo>
                  <a:pt x="9282" y="23214"/>
                </a:lnTo>
                <a:lnTo>
                  <a:pt x="10513" y="22755"/>
                </a:lnTo>
                <a:lnTo>
                  <a:pt x="10888" y="23297"/>
                </a:lnTo>
                <a:lnTo>
                  <a:pt x="11305" y="23777"/>
                </a:lnTo>
                <a:lnTo>
                  <a:pt x="11743" y="24257"/>
                </a:lnTo>
                <a:lnTo>
                  <a:pt x="12223" y="24695"/>
                </a:lnTo>
                <a:lnTo>
                  <a:pt x="12077" y="24903"/>
                </a:lnTo>
                <a:lnTo>
                  <a:pt x="10262" y="27510"/>
                </a:lnTo>
                <a:lnTo>
                  <a:pt x="9428" y="28741"/>
                </a:lnTo>
                <a:lnTo>
                  <a:pt x="9199" y="28657"/>
                </a:lnTo>
                <a:lnTo>
                  <a:pt x="8948" y="28595"/>
                </a:lnTo>
                <a:lnTo>
                  <a:pt x="8719" y="28553"/>
                </a:lnTo>
                <a:lnTo>
                  <a:pt x="8469" y="28532"/>
                </a:lnTo>
                <a:lnTo>
                  <a:pt x="8323" y="28532"/>
                </a:lnTo>
                <a:lnTo>
                  <a:pt x="8197" y="28553"/>
                </a:lnTo>
                <a:lnTo>
                  <a:pt x="7926" y="28637"/>
                </a:lnTo>
                <a:lnTo>
                  <a:pt x="7655" y="28762"/>
                </a:lnTo>
                <a:lnTo>
                  <a:pt x="7426" y="28929"/>
                </a:lnTo>
                <a:lnTo>
                  <a:pt x="7301" y="29033"/>
                </a:lnTo>
                <a:lnTo>
                  <a:pt x="7176" y="29158"/>
                </a:lnTo>
                <a:lnTo>
                  <a:pt x="6988" y="29346"/>
                </a:lnTo>
                <a:lnTo>
                  <a:pt x="6800" y="29533"/>
                </a:lnTo>
                <a:lnTo>
                  <a:pt x="6654" y="29763"/>
                </a:lnTo>
                <a:lnTo>
                  <a:pt x="6508" y="29971"/>
                </a:lnTo>
                <a:lnTo>
                  <a:pt x="6425" y="30117"/>
                </a:lnTo>
                <a:lnTo>
                  <a:pt x="6362" y="30263"/>
                </a:lnTo>
                <a:lnTo>
                  <a:pt x="6300" y="30430"/>
                </a:lnTo>
                <a:lnTo>
                  <a:pt x="6279" y="30576"/>
                </a:lnTo>
                <a:lnTo>
                  <a:pt x="6237" y="30743"/>
                </a:lnTo>
                <a:lnTo>
                  <a:pt x="6237" y="30910"/>
                </a:lnTo>
                <a:lnTo>
                  <a:pt x="6237" y="31077"/>
                </a:lnTo>
                <a:lnTo>
                  <a:pt x="6279" y="31244"/>
                </a:lnTo>
                <a:lnTo>
                  <a:pt x="6341" y="31515"/>
                </a:lnTo>
                <a:lnTo>
                  <a:pt x="6446" y="31744"/>
                </a:lnTo>
                <a:lnTo>
                  <a:pt x="6592" y="31974"/>
                </a:lnTo>
                <a:lnTo>
                  <a:pt x="6758" y="32182"/>
                </a:lnTo>
                <a:lnTo>
                  <a:pt x="6946" y="32349"/>
                </a:lnTo>
                <a:lnTo>
                  <a:pt x="7155" y="32516"/>
                </a:lnTo>
                <a:lnTo>
                  <a:pt x="7384" y="32641"/>
                </a:lnTo>
                <a:lnTo>
                  <a:pt x="7613" y="32745"/>
                </a:lnTo>
                <a:lnTo>
                  <a:pt x="7759" y="32808"/>
                </a:lnTo>
                <a:lnTo>
                  <a:pt x="7926" y="32850"/>
                </a:lnTo>
                <a:lnTo>
                  <a:pt x="8072" y="32891"/>
                </a:lnTo>
                <a:lnTo>
                  <a:pt x="8239" y="32912"/>
                </a:lnTo>
                <a:lnTo>
                  <a:pt x="8406" y="32933"/>
                </a:lnTo>
                <a:lnTo>
                  <a:pt x="8573" y="32933"/>
                </a:lnTo>
                <a:lnTo>
                  <a:pt x="8719" y="32912"/>
                </a:lnTo>
                <a:lnTo>
                  <a:pt x="8886" y="32891"/>
                </a:lnTo>
                <a:lnTo>
                  <a:pt x="9032" y="32850"/>
                </a:lnTo>
                <a:lnTo>
                  <a:pt x="9199" y="32787"/>
                </a:lnTo>
                <a:lnTo>
                  <a:pt x="9345" y="32725"/>
                </a:lnTo>
                <a:lnTo>
                  <a:pt x="9470" y="32641"/>
                </a:lnTo>
                <a:lnTo>
                  <a:pt x="9741" y="32453"/>
                </a:lnTo>
                <a:lnTo>
                  <a:pt x="9970" y="32224"/>
                </a:lnTo>
                <a:lnTo>
                  <a:pt x="10158" y="31974"/>
                </a:lnTo>
                <a:lnTo>
                  <a:pt x="10325" y="31682"/>
                </a:lnTo>
                <a:lnTo>
                  <a:pt x="10450" y="31431"/>
                </a:lnTo>
                <a:lnTo>
                  <a:pt x="10533" y="31160"/>
                </a:lnTo>
                <a:lnTo>
                  <a:pt x="10596" y="30889"/>
                </a:lnTo>
                <a:lnTo>
                  <a:pt x="10638" y="30597"/>
                </a:lnTo>
                <a:lnTo>
                  <a:pt x="10638" y="30326"/>
                </a:lnTo>
                <a:lnTo>
                  <a:pt x="10638" y="30034"/>
                </a:lnTo>
                <a:lnTo>
                  <a:pt x="10575" y="29805"/>
                </a:lnTo>
                <a:lnTo>
                  <a:pt x="10513" y="29596"/>
                </a:lnTo>
                <a:lnTo>
                  <a:pt x="10387" y="29408"/>
                </a:lnTo>
                <a:lnTo>
                  <a:pt x="10262" y="29241"/>
                </a:lnTo>
                <a:lnTo>
                  <a:pt x="12619" y="26697"/>
                </a:lnTo>
                <a:lnTo>
                  <a:pt x="13579" y="25654"/>
                </a:lnTo>
                <a:lnTo>
                  <a:pt x="14142" y="25946"/>
                </a:lnTo>
                <a:lnTo>
                  <a:pt x="14705" y="26217"/>
                </a:lnTo>
                <a:lnTo>
                  <a:pt x="15310" y="26447"/>
                </a:lnTo>
                <a:lnTo>
                  <a:pt x="15915" y="26613"/>
                </a:lnTo>
                <a:lnTo>
                  <a:pt x="15873" y="26905"/>
                </a:lnTo>
                <a:lnTo>
                  <a:pt x="15477" y="30055"/>
                </a:lnTo>
                <a:lnTo>
                  <a:pt x="15289" y="31515"/>
                </a:lnTo>
                <a:lnTo>
                  <a:pt x="15059" y="31557"/>
                </a:lnTo>
                <a:lnTo>
                  <a:pt x="14809" y="31619"/>
                </a:lnTo>
                <a:lnTo>
                  <a:pt x="14580" y="31682"/>
                </a:lnTo>
                <a:lnTo>
                  <a:pt x="14350" y="31786"/>
                </a:lnTo>
                <a:lnTo>
                  <a:pt x="14246" y="31849"/>
                </a:lnTo>
                <a:lnTo>
                  <a:pt x="14121" y="31932"/>
                </a:lnTo>
                <a:lnTo>
                  <a:pt x="13912" y="32141"/>
                </a:lnTo>
                <a:lnTo>
                  <a:pt x="13745" y="32370"/>
                </a:lnTo>
                <a:lnTo>
                  <a:pt x="13620" y="32620"/>
                </a:lnTo>
                <a:lnTo>
                  <a:pt x="13558" y="32766"/>
                </a:lnTo>
                <a:lnTo>
                  <a:pt x="13495" y="32933"/>
                </a:lnTo>
                <a:lnTo>
                  <a:pt x="13412" y="33183"/>
                </a:lnTo>
                <a:lnTo>
                  <a:pt x="13349" y="33455"/>
                </a:lnTo>
                <a:lnTo>
                  <a:pt x="13307" y="33705"/>
                </a:lnTo>
                <a:lnTo>
                  <a:pt x="13287" y="33976"/>
                </a:lnTo>
                <a:lnTo>
                  <a:pt x="13266" y="34143"/>
                </a:lnTo>
                <a:lnTo>
                  <a:pt x="13287" y="34310"/>
                </a:lnTo>
                <a:lnTo>
                  <a:pt x="13307" y="34456"/>
                </a:lnTo>
                <a:lnTo>
                  <a:pt x="13349" y="34623"/>
                </a:lnTo>
                <a:lnTo>
                  <a:pt x="13412" y="34769"/>
                </a:lnTo>
                <a:lnTo>
                  <a:pt x="13474" y="34935"/>
                </a:lnTo>
                <a:lnTo>
                  <a:pt x="13558" y="35061"/>
                </a:lnTo>
                <a:lnTo>
                  <a:pt x="13662" y="35207"/>
                </a:lnTo>
                <a:lnTo>
                  <a:pt x="13850" y="35394"/>
                </a:lnTo>
                <a:lnTo>
                  <a:pt x="14037" y="35582"/>
                </a:lnTo>
                <a:lnTo>
                  <a:pt x="14267" y="35707"/>
                </a:lnTo>
                <a:lnTo>
                  <a:pt x="14517" y="35811"/>
                </a:lnTo>
                <a:lnTo>
                  <a:pt x="14767" y="35895"/>
                </a:lnTo>
                <a:lnTo>
                  <a:pt x="15018" y="35916"/>
                </a:lnTo>
                <a:lnTo>
                  <a:pt x="15289" y="35937"/>
                </a:lnTo>
                <a:lnTo>
                  <a:pt x="15539" y="35916"/>
                </a:lnTo>
                <a:lnTo>
                  <a:pt x="15706" y="35895"/>
                </a:lnTo>
                <a:lnTo>
                  <a:pt x="15852" y="35874"/>
                </a:lnTo>
                <a:lnTo>
                  <a:pt x="16019" y="35832"/>
                </a:lnTo>
                <a:lnTo>
                  <a:pt x="16165" y="35791"/>
                </a:lnTo>
                <a:lnTo>
                  <a:pt x="16332" y="35728"/>
                </a:lnTo>
                <a:lnTo>
                  <a:pt x="16478" y="35645"/>
                </a:lnTo>
                <a:lnTo>
                  <a:pt x="16603" y="35561"/>
                </a:lnTo>
                <a:lnTo>
                  <a:pt x="16728" y="35457"/>
                </a:lnTo>
                <a:lnTo>
                  <a:pt x="16853" y="35353"/>
                </a:lnTo>
                <a:lnTo>
                  <a:pt x="16957" y="35227"/>
                </a:lnTo>
                <a:lnTo>
                  <a:pt x="17062" y="35102"/>
                </a:lnTo>
                <a:lnTo>
                  <a:pt x="17145" y="34977"/>
                </a:lnTo>
                <a:lnTo>
                  <a:pt x="17291" y="34685"/>
                </a:lnTo>
                <a:lnTo>
                  <a:pt x="17395" y="34372"/>
                </a:lnTo>
                <a:lnTo>
                  <a:pt x="17437" y="34059"/>
                </a:lnTo>
                <a:lnTo>
                  <a:pt x="17458" y="33726"/>
                </a:lnTo>
                <a:lnTo>
                  <a:pt x="17458" y="33455"/>
                </a:lnTo>
                <a:lnTo>
                  <a:pt x="17395" y="33163"/>
                </a:lnTo>
                <a:lnTo>
                  <a:pt x="17333" y="32891"/>
                </a:lnTo>
                <a:lnTo>
                  <a:pt x="17229" y="32620"/>
                </a:lnTo>
                <a:lnTo>
                  <a:pt x="17103" y="32370"/>
                </a:lnTo>
                <a:lnTo>
                  <a:pt x="16978" y="32120"/>
                </a:lnTo>
                <a:lnTo>
                  <a:pt x="16832" y="31953"/>
                </a:lnTo>
                <a:lnTo>
                  <a:pt x="16665" y="31807"/>
                </a:lnTo>
                <a:lnTo>
                  <a:pt x="16478" y="31682"/>
                </a:lnTo>
                <a:lnTo>
                  <a:pt x="16269" y="31598"/>
                </a:lnTo>
                <a:lnTo>
                  <a:pt x="17187" y="28240"/>
                </a:lnTo>
                <a:lnTo>
                  <a:pt x="17562" y="26905"/>
                </a:lnTo>
                <a:lnTo>
                  <a:pt x="17938" y="26926"/>
                </a:lnTo>
                <a:lnTo>
                  <a:pt x="18292" y="26926"/>
                </a:lnTo>
                <a:lnTo>
                  <a:pt x="18751" y="26905"/>
                </a:lnTo>
                <a:lnTo>
                  <a:pt x="19231" y="26885"/>
                </a:lnTo>
                <a:lnTo>
                  <a:pt x="19669" y="26822"/>
                </a:lnTo>
                <a:lnTo>
                  <a:pt x="20128" y="26739"/>
                </a:lnTo>
                <a:lnTo>
                  <a:pt x="20190" y="26926"/>
                </a:lnTo>
                <a:lnTo>
                  <a:pt x="21296" y="29909"/>
                </a:lnTo>
                <a:lnTo>
                  <a:pt x="21796" y="31306"/>
                </a:lnTo>
                <a:lnTo>
                  <a:pt x="21588" y="31431"/>
                </a:lnTo>
                <a:lnTo>
                  <a:pt x="21400" y="31598"/>
                </a:lnTo>
                <a:lnTo>
                  <a:pt x="21233" y="31765"/>
                </a:lnTo>
                <a:lnTo>
                  <a:pt x="21087" y="31953"/>
                </a:lnTo>
                <a:lnTo>
                  <a:pt x="21004" y="32078"/>
                </a:lnTo>
                <a:lnTo>
                  <a:pt x="20941" y="32203"/>
                </a:lnTo>
                <a:lnTo>
                  <a:pt x="20858" y="32474"/>
                </a:lnTo>
                <a:lnTo>
                  <a:pt x="20816" y="32766"/>
                </a:lnTo>
                <a:lnTo>
                  <a:pt x="20795" y="33037"/>
                </a:lnTo>
                <a:lnTo>
                  <a:pt x="20816" y="33204"/>
                </a:lnTo>
                <a:lnTo>
                  <a:pt x="20858" y="33371"/>
                </a:lnTo>
                <a:lnTo>
                  <a:pt x="20899" y="33642"/>
                </a:lnTo>
                <a:lnTo>
                  <a:pt x="20962" y="33893"/>
                </a:lnTo>
                <a:lnTo>
                  <a:pt x="21024" y="34164"/>
                </a:lnTo>
                <a:lnTo>
                  <a:pt x="21129" y="34393"/>
                </a:lnTo>
                <a:lnTo>
                  <a:pt x="21191" y="34539"/>
                </a:lnTo>
                <a:lnTo>
                  <a:pt x="21296" y="34685"/>
                </a:lnTo>
                <a:lnTo>
                  <a:pt x="21379" y="34831"/>
                </a:lnTo>
                <a:lnTo>
                  <a:pt x="21483" y="34935"/>
                </a:lnTo>
                <a:lnTo>
                  <a:pt x="21608" y="35061"/>
                </a:lnTo>
                <a:lnTo>
                  <a:pt x="21734" y="35165"/>
                </a:lnTo>
                <a:lnTo>
                  <a:pt x="21880" y="35248"/>
                </a:lnTo>
                <a:lnTo>
                  <a:pt x="22026" y="35311"/>
                </a:lnTo>
                <a:lnTo>
                  <a:pt x="22297" y="35415"/>
                </a:lnTo>
                <a:lnTo>
                  <a:pt x="22547" y="35457"/>
                </a:lnTo>
                <a:lnTo>
                  <a:pt x="22818" y="35478"/>
                </a:lnTo>
                <a:lnTo>
                  <a:pt x="23068" y="35457"/>
                </a:lnTo>
                <a:lnTo>
                  <a:pt x="23319" y="35415"/>
                </a:lnTo>
                <a:lnTo>
                  <a:pt x="23569" y="35332"/>
                </a:lnTo>
                <a:lnTo>
                  <a:pt x="23819" y="35227"/>
                </a:lnTo>
                <a:lnTo>
                  <a:pt x="24028" y="35081"/>
                </a:lnTo>
                <a:lnTo>
                  <a:pt x="24174" y="34998"/>
                </a:lnTo>
                <a:lnTo>
                  <a:pt x="24299" y="34894"/>
                </a:lnTo>
                <a:lnTo>
                  <a:pt x="24424" y="34789"/>
                </a:lnTo>
                <a:lnTo>
                  <a:pt x="24528" y="34685"/>
                </a:lnTo>
                <a:lnTo>
                  <a:pt x="24633" y="34560"/>
                </a:lnTo>
                <a:lnTo>
                  <a:pt x="24737" y="34414"/>
                </a:lnTo>
                <a:lnTo>
                  <a:pt x="24820" y="34268"/>
                </a:lnTo>
                <a:lnTo>
                  <a:pt x="24883" y="34122"/>
                </a:lnTo>
                <a:lnTo>
                  <a:pt x="24925" y="33976"/>
                </a:lnTo>
                <a:lnTo>
                  <a:pt x="24966" y="33830"/>
                </a:lnTo>
                <a:lnTo>
                  <a:pt x="25008" y="33663"/>
                </a:lnTo>
                <a:lnTo>
                  <a:pt x="25008" y="33517"/>
                </a:lnTo>
                <a:lnTo>
                  <a:pt x="25008" y="33183"/>
                </a:lnTo>
                <a:lnTo>
                  <a:pt x="24966" y="32871"/>
                </a:lnTo>
                <a:lnTo>
                  <a:pt x="24862" y="32558"/>
                </a:lnTo>
                <a:lnTo>
                  <a:pt x="24737" y="32245"/>
                </a:lnTo>
                <a:lnTo>
                  <a:pt x="24591" y="32015"/>
                </a:lnTo>
                <a:lnTo>
                  <a:pt x="24424" y="31786"/>
                </a:lnTo>
                <a:lnTo>
                  <a:pt x="24236" y="31577"/>
                </a:lnTo>
                <a:lnTo>
                  <a:pt x="24007" y="31390"/>
                </a:lnTo>
                <a:lnTo>
                  <a:pt x="23798" y="31202"/>
                </a:lnTo>
                <a:lnTo>
                  <a:pt x="23569" y="31056"/>
                </a:lnTo>
                <a:lnTo>
                  <a:pt x="23340" y="30973"/>
                </a:lnTo>
                <a:lnTo>
                  <a:pt x="23131" y="30910"/>
                </a:lnTo>
                <a:lnTo>
                  <a:pt x="22902" y="30889"/>
                </a:lnTo>
                <a:lnTo>
                  <a:pt x="22693" y="30910"/>
                </a:lnTo>
                <a:lnTo>
                  <a:pt x="21963" y="27510"/>
                </a:lnTo>
                <a:lnTo>
                  <a:pt x="21713" y="26280"/>
                </a:lnTo>
                <a:lnTo>
                  <a:pt x="22318" y="26009"/>
                </a:lnTo>
                <a:lnTo>
                  <a:pt x="22922" y="25717"/>
                </a:lnTo>
                <a:lnTo>
                  <a:pt x="23486" y="25362"/>
                </a:lnTo>
                <a:lnTo>
                  <a:pt x="24028" y="24966"/>
                </a:lnTo>
                <a:lnTo>
                  <a:pt x="26364" y="27114"/>
                </a:lnTo>
                <a:lnTo>
                  <a:pt x="27469" y="28094"/>
                </a:lnTo>
                <a:lnTo>
                  <a:pt x="27344" y="28324"/>
                </a:lnTo>
                <a:lnTo>
                  <a:pt x="27240" y="28553"/>
                </a:lnTo>
                <a:lnTo>
                  <a:pt x="27177" y="28783"/>
                </a:lnTo>
                <a:lnTo>
                  <a:pt x="27136" y="29012"/>
                </a:lnTo>
                <a:lnTo>
                  <a:pt x="27115" y="29158"/>
                </a:lnTo>
                <a:lnTo>
                  <a:pt x="27115" y="29304"/>
                </a:lnTo>
                <a:lnTo>
                  <a:pt x="27156" y="29575"/>
                </a:lnTo>
                <a:lnTo>
                  <a:pt x="27261" y="29846"/>
                </a:lnTo>
                <a:lnTo>
                  <a:pt x="27386" y="30097"/>
                </a:lnTo>
                <a:lnTo>
                  <a:pt x="27469" y="30243"/>
                </a:lnTo>
                <a:lnTo>
                  <a:pt x="27574" y="30389"/>
                </a:lnTo>
                <a:lnTo>
                  <a:pt x="27740" y="30597"/>
                </a:lnTo>
                <a:lnTo>
                  <a:pt x="27907" y="30806"/>
                </a:lnTo>
                <a:lnTo>
                  <a:pt x="28095" y="30993"/>
                </a:lnTo>
                <a:lnTo>
                  <a:pt x="28304" y="31160"/>
                </a:lnTo>
                <a:lnTo>
                  <a:pt x="28429" y="31265"/>
                </a:lnTo>
                <a:lnTo>
                  <a:pt x="28575" y="31348"/>
                </a:lnTo>
                <a:lnTo>
                  <a:pt x="28721" y="31411"/>
                </a:lnTo>
                <a:lnTo>
                  <a:pt x="28867" y="31473"/>
                </a:lnTo>
                <a:lnTo>
                  <a:pt x="29034" y="31515"/>
                </a:lnTo>
                <a:lnTo>
                  <a:pt x="29180" y="31557"/>
                </a:lnTo>
                <a:lnTo>
                  <a:pt x="29513" y="31557"/>
                </a:lnTo>
                <a:lnTo>
                  <a:pt x="29784" y="31536"/>
                </a:lnTo>
                <a:lnTo>
                  <a:pt x="30056" y="31452"/>
                </a:lnTo>
                <a:lnTo>
                  <a:pt x="30285" y="31348"/>
                </a:lnTo>
                <a:lnTo>
                  <a:pt x="30514" y="31223"/>
                </a:lnTo>
                <a:lnTo>
                  <a:pt x="30723" y="31056"/>
                </a:lnTo>
                <a:lnTo>
                  <a:pt x="30890" y="30868"/>
                </a:lnTo>
                <a:lnTo>
                  <a:pt x="31057" y="30660"/>
                </a:lnTo>
                <a:lnTo>
                  <a:pt x="31182" y="30430"/>
                </a:lnTo>
                <a:lnTo>
                  <a:pt x="31265" y="30284"/>
                </a:lnTo>
                <a:lnTo>
                  <a:pt x="31349" y="30138"/>
                </a:lnTo>
                <a:lnTo>
                  <a:pt x="31411" y="29992"/>
                </a:lnTo>
                <a:lnTo>
                  <a:pt x="31453" y="29846"/>
                </a:lnTo>
                <a:lnTo>
                  <a:pt x="31474" y="29679"/>
                </a:lnTo>
                <a:lnTo>
                  <a:pt x="31495" y="29513"/>
                </a:lnTo>
                <a:lnTo>
                  <a:pt x="31515" y="29346"/>
                </a:lnTo>
                <a:lnTo>
                  <a:pt x="31495" y="29200"/>
                </a:lnTo>
                <a:lnTo>
                  <a:pt x="31474" y="29033"/>
                </a:lnTo>
                <a:lnTo>
                  <a:pt x="31453" y="28887"/>
                </a:lnTo>
                <a:lnTo>
                  <a:pt x="31390" y="28720"/>
                </a:lnTo>
                <a:lnTo>
                  <a:pt x="31328" y="28574"/>
                </a:lnTo>
                <a:lnTo>
                  <a:pt x="31182" y="28303"/>
                </a:lnTo>
                <a:lnTo>
                  <a:pt x="30994" y="28032"/>
                </a:lnTo>
                <a:lnTo>
                  <a:pt x="30765" y="27802"/>
                </a:lnTo>
                <a:lnTo>
                  <a:pt x="30514" y="27594"/>
                </a:lnTo>
                <a:lnTo>
                  <a:pt x="30264" y="27448"/>
                </a:lnTo>
                <a:lnTo>
                  <a:pt x="30014" y="27323"/>
                </a:lnTo>
                <a:lnTo>
                  <a:pt x="29743" y="27218"/>
                </a:lnTo>
                <a:lnTo>
                  <a:pt x="29472" y="27156"/>
                </a:lnTo>
                <a:lnTo>
                  <a:pt x="29200" y="27093"/>
                </a:lnTo>
                <a:lnTo>
                  <a:pt x="28908" y="27072"/>
                </a:lnTo>
                <a:lnTo>
                  <a:pt x="28679" y="27093"/>
                </a:lnTo>
                <a:lnTo>
                  <a:pt x="28470" y="27156"/>
                </a:lnTo>
                <a:lnTo>
                  <a:pt x="28262" y="27239"/>
                </a:lnTo>
                <a:lnTo>
                  <a:pt x="28074" y="27343"/>
                </a:lnTo>
                <a:lnTo>
                  <a:pt x="25863" y="24653"/>
                </a:lnTo>
                <a:lnTo>
                  <a:pt x="25217" y="23860"/>
                </a:lnTo>
                <a:lnTo>
                  <a:pt x="25446" y="23610"/>
                </a:lnTo>
                <a:lnTo>
                  <a:pt x="25676" y="23339"/>
                </a:lnTo>
                <a:lnTo>
                  <a:pt x="25884" y="23047"/>
                </a:lnTo>
                <a:lnTo>
                  <a:pt x="26072" y="22755"/>
                </a:lnTo>
                <a:lnTo>
                  <a:pt x="26280" y="22463"/>
                </a:lnTo>
                <a:lnTo>
                  <a:pt x="26447" y="22150"/>
                </a:lnTo>
                <a:lnTo>
                  <a:pt x="26614" y="21837"/>
                </a:lnTo>
                <a:lnTo>
                  <a:pt x="26781" y="21524"/>
                </a:lnTo>
                <a:lnTo>
                  <a:pt x="29597" y="22275"/>
                </a:lnTo>
                <a:lnTo>
                  <a:pt x="31015" y="22651"/>
                </a:lnTo>
                <a:lnTo>
                  <a:pt x="31015" y="22901"/>
                </a:lnTo>
                <a:lnTo>
                  <a:pt x="31036" y="23151"/>
                </a:lnTo>
                <a:lnTo>
                  <a:pt x="31077" y="23402"/>
                </a:lnTo>
                <a:lnTo>
                  <a:pt x="31140" y="23631"/>
                </a:lnTo>
                <a:lnTo>
                  <a:pt x="31203" y="23756"/>
                </a:lnTo>
                <a:lnTo>
                  <a:pt x="31265" y="23881"/>
                </a:lnTo>
                <a:lnTo>
                  <a:pt x="31432" y="24111"/>
                </a:lnTo>
                <a:lnTo>
                  <a:pt x="31641" y="24298"/>
                </a:lnTo>
                <a:lnTo>
                  <a:pt x="31870" y="24465"/>
                </a:lnTo>
                <a:lnTo>
                  <a:pt x="32016" y="24549"/>
                </a:lnTo>
                <a:lnTo>
                  <a:pt x="32183" y="24632"/>
                </a:lnTo>
                <a:lnTo>
                  <a:pt x="32412" y="24757"/>
                </a:lnTo>
                <a:lnTo>
                  <a:pt x="32663" y="24841"/>
                </a:lnTo>
                <a:lnTo>
                  <a:pt x="32913" y="24924"/>
                </a:lnTo>
                <a:lnTo>
                  <a:pt x="33163" y="24987"/>
                </a:lnTo>
                <a:lnTo>
                  <a:pt x="33330" y="25008"/>
                </a:lnTo>
                <a:lnTo>
                  <a:pt x="33497" y="25028"/>
                </a:lnTo>
                <a:lnTo>
                  <a:pt x="33664" y="25028"/>
                </a:lnTo>
                <a:lnTo>
                  <a:pt x="33831" y="25008"/>
                </a:lnTo>
                <a:lnTo>
                  <a:pt x="33977" y="24966"/>
                </a:lnTo>
                <a:lnTo>
                  <a:pt x="34143" y="24924"/>
                </a:lnTo>
                <a:lnTo>
                  <a:pt x="34289" y="24862"/>
                </a:lnTo>
                <a:lnTo>
                  <a:pt x="34435" y="24778"/>
                </a:lnTo>
                <a:lnTo>
                  <a:pt x="34665" y="24632"/>
                </a:lnTo>
                <a:lnTo>
                  <a:pt x="34853" y="24444"/>
                </a:lnTo>
                <a:lnTo>
                  <a:pt x="35019" y="24236"/>
                </a:lnTo>
                <a:lnTo>
                  <a:pt x="35165" y="24006"/>
                </a:lnTo>
                <a:lnTo>
                  <a:pt x="35270" y="23777"/>
                </a:lnTo>
                <a:lnTo>
                  <a:pt x="35332" y="23527"/>
                </a:lnTo>
                <a:lnTo>
                  <a:pt x="35374" y="23276"/>
                </a:lnTo>
                <a:lnTo>
                  <a:pt x="35395" y="23005"/>
                </a:lnTo>
                <a:lnTo>
                  <a:pt x="35416" y="22838"/>
                </a:lnTo>
                <a:lnTo>
                  <a:pt x="35395" y="22692"/>
                </a:lnTo>
                <a:lnTo>
                  <a:pt x="35395" y="22526"/>
                </a:lnTo>
                <a:lnTo>
                  <a:pt x="35353" y="22359"/>
                </a:lnTo>
                <a:lnTo>
                  <a:pt x="35311" y="22213"/>
                </a:lnTo>
                <a:lnTo>
                  <a:pt x="35249" y="22046"/>
                </a:lnTo>
                <a:lnTo>
                  <a:pt x="35186" y="21900"/>
                </a:lnTo>
                <a:lnTo>
                  <a:pt x="35103" y="21775"/>
                </a:lnTo>
                <a:lnTo>
                  <a:pt x="35019" y="21629"/>
                </a:lnTo>
                <a:lnTo>
                  <a:pt x="34915" y="21504"/>
                </a:lnTo>
                <a:lnTo>
                  <a:pt x="34790" y="21399"/>
                </a:lnTo>
                <a:lnTo>
                  <a:pt x="34686" y="21295"/>
                </a:lnTo>
                <a:lnTo>
                  <a:pt x="34415" y="21107"/>
                </a:lnTo>
                <a:lnTo>
                  <a:pt x="34123" y="20961"/>
                </a:lnTo>
                <a:lnTo>
                  <a:pt x="33810" y="20878"/>
                </a:lnTo>
                <a:lnTo>
                  <a:pt x="33497" y="20794"/>
                </a:lnTo>
                <a:lnTo>
                  <a:pt x="33205" y="20774"/>
                </a:lnTo>
                <a:lnTo>
                  <a:pt x="32913" y="20794"/>
                </a:lnTo>
                <a:lnTo>
                  <a:pt x="32642" y="20836"/>
                </a:lnTo>
                <a:lnTo>
                  <a:pt x="32350" y="20899"/>
                </a:lnTo>
                <a:lnTo>
                  <a:pt x="32099" y="20982"/>
                </a:lnTo>
                <a:lnTo>
                  <a:pt x="31828" y="21086"/>
                </a:lnTo>
                <a:lnTo>
                  <a:pt x="31641" y="21212"/>
                </a:lnTo>
                <a:lnTo>
                  <a:pt x="31474" y="21358"/>
                </a:lnTo>
                <a:lnTo>
                  <a:pt x="31328" y="21524"/>
                </a:lnTo>
                <a:lnTo>
                  <a:pt x="31223" y="21712"/>
                </a:lnTo>
                <a:lnTo>
                  <a:pt x="28012" y="20336"/>
                </a:lnTo>
                <a:lnTo>
                  <a:pt x="27323" y="20044"/>
                </a:lnTo>
                <a:lnTo>
                  <a:pt x="27469" y="19439"/>
                </a:lnTo>
                <a:lnTo>
                  <a:pt x="27574" y="18834"/>
                </a:lnTo>
                <a:lnTo>
                  <a:pt x="27636" y="18208"/>
                </a:lnTo>
                <a:lnTo>
                  <a:pt x="27657" y="17562"/>
                </a:lnTo>
                <a:lnTo>
                  <a:pt x="27636" y="17082"/>
                </a:lnTo>
                <a:lnTo>
                  <a:pt x="30222" y="16498"/>
                </a:lnTo>
                <a:lnTo>
                  <a:pt x="31661" y="16185"/>
                </a:lnTo>
                <a:lnTo>
                  <a:pt x="31766" y="16414"/>
                </a:lnTo>
                <a:lnTo>
                  <a:pt x="31912" y="16623"/>
                </a:lnTo>
                <a:lnTo>
                  <a:pt x="32058" y="16811"/>
                </a:lnTo>
                <a:lnTo>
                  <a:pt x="32225" y="16978"/>
                </a:lnTo>
                <a:lnTo>
                  <a:pt x="32329" y="17082"/>
                </a:lnTo>
                <a:lnTo>
                  <a:pt x="32454" y="17144"/>
                </a:lnTo>
                <a:lnTo>
                  <a:pt x="32704" y="17270"/>
                </a:lnTo>
                <a:lnTo>
                  <a:pt x="32975" y="17374"/>
                </a:lnTo>
                <a:lnTo>
                  <a:pt x="33247" y="17416"/>
                </a:lnTo>
                <a:lnTo>
                  <a:pt x="33434" y="17416"/>
                </a:lnTo>
                <a:lnTo>
                  <a:pt x="33601" y="17395"/>
                </a:lnTo>
                <a:lnTo>
                  <a:pt x="33872" y="17395"/>
                </a:lnTo>
                <a:lnTo>
                  <a:pt x="34123" y="17374"/>
                </a:lnTo>
                <a:lnTo>
                  <a:pt x="34394" y="17332"/>
                </a:lnTo>
                <a:lnTo>
                  <a:pt x="34644" y="17270"/>
                </a:lnTo>
                <a:lnTo>
                  <a:pt x="34811" y="17207"/>
                </a:lnTo>
                <a:lnTo>
                  <a:pt x="34957" y="17144"/>
                </a:lnTo>
                <a:lnTo>
                  <a:pt x="35103" y="17061"/>
                </a:lnTo>
                <a:lnTo>
                  <a:pt x="35228" y="16978"/>
                </a:lnTo>
                <a:lnTo>
                  <a:pt x="35353" y="16873"/>
                </a:lnTo>
                <a:lnTo>
                  <a:pt x="35478" y="16769"/>
                </a:lnTo>
                <a:lnTo>
                  <a:pt x="35583" y="16623"/>
                </a:lnTo>
                <a:lnTo>
                  <a:pt x="35687" y="16498"/>
                </a:lnTo>
                <a:lnTo>
                  <a:pt x="35812" y="16248"/>
                </a:lnTo>
                <a:lnTo>
                  <a:pt x="35895" y="15997"/>
                </a:lnTo>
                <a:lnTo>
                  <a:pt x="35937" y="15747"/>
                </a:lnTo>
                <a:lnTo>
                  <a:pt x="35958" y="15476"/>
                </a:lnTo>
                <a:lnTo>
                  <a:pt x="35937" y="15226"/>
                </a:lnTo>
                <a:lnTo>
                  <a:pt x="35895" y="14975"/>
                </a:lnTo>
                <a:lnTo>
                  <a:pt x="35812" y="14725"/>
                </a:lnTo>
                <a:lnTo>
                  <a:pt x="35708" y="14475"/>
                </a:lnTo>
                <a:lnTo>
                  <a:pt x="35645" y="14329"/>
                </a:lnTo>
                <a:lnTo>
                  <a:pt x="35562" y="14183"/>
                </a:lnTo>
                <a:lnTo>
                  <a:pt x="35478" y="14058"/>
                </a:lnTo>
                <a:lnTo>
                  <a:pt x="35395" y="13932"/>
                </a:lnTo>
                <a:lnTo>
                  <a:pt x="35270" y="13807"/>
                </a:lnTo>
                <a:lnTo>
                  <a:pt x="35145" y="13703"/>
                </a:lnTo>
                <a:lnTo>
                  <a:pt x="35019" y="13599"/>
                </a:lnTo>
                <a:lnTo>
                  <a:pt x="34873" y="13515"/>
                </a:lnTo>
                <a:lnTo>
                  <a:pt x="34727" y="13432"/>
                </a:lnTo>
                <a:lnTo>
                  <a:pt x="34581" y="13369"/>
                </a:lnTo>
                <a:lnTo>
                  <a:pt x="34435" y="13328"/>
                </a:lnTo>
                <a:lnTo>
                  <a:pt x="34289" y="13286"/>
                </a:lnTo>
                <a:lnTo>
                  <a:pt x="33977" y="13244"/>
                </a:lnTo>
                <a:lnTo>
                  <a:pt x="33643" y="13265"/>
                </a:lnTo>
                <a:lnTo>
                  <a:pt x="33330" y="13307"/>
                </a:lnTo>
                <a:lnTo>
                  <a:pt x="32996" y="13411"/>
                </a:lnTo>
                <a:lnTo>
                  <a:pt x="32746" y="13515"/>
                </a:lnTo>
                <a:lnTo>
                  <a:pt x="32496" y="13661"/>
                </a:lnTo>
                <a:lnTo>
                  <a:pt x="32266" y="13807"/>
                </a:lnTo>
                <a:lnTo>
                  <a:pt x="32037" y="13995"/>
                </a:lnTo>
                <a:lnTo>
                  <a:pt x="31849" y="14204"/>
                </a:lnTo>
                <a:lnTo>
                  <a:pt x="31661" y="14412"/>
                </a:lnTo>
                <a:lnTo>
                  <a:pt x="31536" y="14600"/>
                </a:lnTo>
                <a:lnTo>
                  <a:pt x="31453" y="14808"/>
                </a:lnTo>
                <a:lnTo>
                  <a:pt x="31411" y="15038"/>
                </a:lnTo>
                <a:lnTo>
                  <a:pt x="31411" y="15246"/>
                </a:lnTo>
                <a:lnTo>
                  <a:pt x="27928" y="15518"/>
                </a:lnTo>
                <a:lnTo>
                  <a:pt x="27428" y="15538"/>
                </a:lnTo>
                <a:lnTo>
                  <a:pt x="27344" y="15163"/>
                </a:lnTo>
                <a:lnTo>
                  <a:pt x="27219" y="14788"/>
                </a:lnTo>
                <a:lnTo>
                  <a:pt x="27094" y="14412"/>
                </a:lnTo>
                <a:lnTo>
                  <a:pt x="26969" y="14037"/>
                </a:lnTo>
                <a:lnTo>
                  <a:pt x="26802" y="13682"/>
                </a:lnTo>
                <a:lnTo>
                  <a:pt x="26635" y="13328"/>
                </a:lnTo>
                <a:lnTo>
                  <a:pt x="26447" y="12994"/>
                </a:lnTo>
                <a:lnTo>
                  <a:pt x="26260" y="12660"/>
                </a:lnTo>
                <a:lnTo>
                  <a:pt x="28116" y="11096"/>
                </a:lnTo>
                <a:lnTo>
                  <a:pt x="29263" y="10157"/>
                </a:lnTo>
                <a:lnTo>
                  <a:pt x="29451" y="10282"/>
                </a:lnTo>
                <a:lnTo>
                  <a:pt x="29659" y="10408"/>
                </a:lnTo>
                <a:lnTo>
                  <a:pt x="29889" y="10512"/>
                </a:lnTo>
                <a:lnTo>
                  <a:pt x="30118" y="10595"/>
                </a:lnTo>
                <a:lnTo>
                  <a:pt x="30264" y="10616"/>
                </a:lnTo>
                <a:lnTo>
                  <a:pt x="30410" y="10637"/>
                </a:lnTo>
                <a:lnTo>
                  <a:pt x="30681" y="10637"/>
                </a:lnTo>
                <a:lnTo>
                  <a:pt x="30952" y="10595"/>
                </a:lnTo>
                <a:lnTo>
                  <a:pt x="31223" y="10491"/>
                </a:lnTo>
                <a:lnTo>
                  <a:pt x="31390" y="10428"/>
                </a:lnTo>
                <a:lnTo>
                  <a:pt x="31536" y="10324"/>
                </a:lnTo>
                <a:lnTo>
                  <a:pt x="31766" y="10199"/>
                </a:lnTo>
                <a:lnTo>
                  <a:pt x="31995" y="10053"/>
                </a:lnTo>
                <a:lnTo>
                  <a:pt x="32204" y="9907"/>
                </a:lnTo>
                <a:lnTo>
                  <a:pt x="32391" y="9740"/>
                </a:lnTo>
                <a:lnTo>
                  <a:pt x="32517" y="9615"/>
                </a:lnTo>
                <a:lnTo>
                  <a:pt x="32621" y="9490"/>
                </a:lnTo>
                <a:lnTo>
                  <a:pt x="32704" y="9344"/>
                </a:lnTo>
                <a:lnTo>
                  <a:pt x="32788" y="9198"/>
                </a:lnTo>
                <a:lnTo>
                  <a:pt x="32850" y="9052"/>
                </a:lnTo>
                <a:lnTo>
                  <a:pt x="32913" y="8906"/>
                </a:lnTo>
                <a:lnTo>
                  <a:pt x="32934" y="8739"/>
                </a:lnTo>
                <a:lnTo>
                  <a:pt x="32955" y="8572"/>
                </a:lnTo>
                <a:lnTo>
                  <a:pt x="32955" y="8301"/>
                </a:lnTo>
                <a:lnTo>
                  <a:pt x="32934" y="8030"/>
                </a:lnTo>
                <a:lnTo>
                  <a:pt x="32850" y="7780"/>
                </a:lnTo>
                <a:lnTo>
                  <a:pt x="32746" y="7550"/>
                </a:lnTo>
                <a:lnTo>
                  <a:pt x="32621" y="7321"/>
                </a:lnTo>
                <a:lnTo>
                  <a:pt x="32454" y="7112"/>
                </a:lnTo>
                <a:lnTo>
                  <a:pt x="32266" y="6925"/>
                </a:lnTo>
                <a:lnTo>
                  <a:pt x="32058" y="6758"/>
                </a:lnTo>
                <a:lnTo>
                  <a:pt x="31933" y="6653"/>
                </a:lnTo>
                <a:lnTo>
                  <a:pt x="31807" y="6570"/>
                </a:lnTo>
                <a:lnTo>
                  <a:pt x="31661" y="6487"/>
                </a:lnTo>
                <a:lnTo>
                  <a:pt x="31515" y="6424"/>
                </a:lnTo>
                <a:lnTo>
                  <a:pt x="31369" y="6361"/>
                </a:lnTo>
                <a:lnTo>
                  <a:pt x="31203" y="6320"/>
                </a:lnTo>
                <a:lnTo>
                  <a:pt x="31036" y="6299"/>
                </a:lnTo>
                <a:lnTo>
                  <a:pt x="30556" y="6299"/>
                </a:lnTo>
                <a:lnTo>
                  <a:pt x="30410" y="6320"/>
                </a:lnTo>
                <a:lnTo>
                  <a:pt x="30243" y="6361"/>
                </a:lnTo>
                <a:lnTo>
                  <a:pt x="29951" y="6487"/>
                </a:lnTo>
                <a:lnTo>
                  <a:pt x="29659" y="6633"/>
                </a:lnTo>
                <a:lnTo>
                  <a:pt x="29409" y="6820"/>
                </a:lnTo>
                <a:lnTo>
                  <a:pt x="29159" y="7050"/>
                </a:lnTo>
                <a:lnTo>
                  <a:pt x="28992" y="7279"/>
                </a:lnTo>
                <a:lnTo>
                  <a:pt x="28825" y="7509"/>
                </a:lnTo>
                <a:lnTo>
                  <a:pt x="28700" y="7759"/>
                </a:lnTo>
                <a:lnTo>
                  <a:pt x="28596" y="8030"/>
                </a:lnTo>
                <a:lnTo>
                  <a:pt x="28491" y="8301"/>
                </a:lnTo>
                <a:lnTo>
                  <a:pt x="28450" y="8572"/>
                </a:lnTo>
                <a:lnTo>
                  <a:pt x="28429" y="8802"/>
                </a:lnTo>
                <a:lnTo>
                  <a:pt x="28450" y="9031"/>
                </a:lnTo>
                <a:lnTo>
                  <a:pt x="28512" y="9240"/>
                </a:lnTo>
                <a:lnTo>
                  <a:pt x="28596" y="9427"/>
                </a:lnTo>
                <a:lnTo>
                  <a:pt x="25634" y="11263"/>
                </a:lnTo>
                <a:lnTo>
                  <a:pt x="25363" y="11430"/>
                </a:lnTo>
                <a:lnTo>
                  <a:pt x="25092" y="11138"/>
                </a:lnTo>
                <a:lnTo>
                  <a:pt x="24800" y="10846"/>
                </a:lnTo>
                <a:lnTo>
                  <a:pt x="24508" y="10574"/>
                </a:lnTo>
                <a:lnTo>
                  <a:pt x="24195" y="10324"/>
                </a:lnTo>
                <a:lnTo>
                  <a:pt x="23882" y="10074"/>
                </a:lnTo>
                <a:lnTo>
                  <a:pt x="23548" y="9824"/>
                </a:lnTo>
                <a:lnTo>
                  <a:pt x="23214" y="9615"/>
                </a:lnTo>
                <a:lnTo>
                  <a:pt x="22881" y="9406"/>
                </a:lnTo>
                <a:lnTo>
                  <a:pt x="23778" y="7258"/>
                </a:lnTo>
                <a:lnTo>
                  <a:pt x="24341" y="5903"/>
                </a:lnTo>
                <a:lnTo>
                  <a:pt x="24591" y="5923"/>
                </a:lnTo>
                <a:lnTo>
                  <a:pt x="24820" y="5944"/>
                </a:lnTo>
                <a:lnTo>
                  <a:pt x="25071" y="5923"/>
                </a:lnTo>
                <a:lnTo>
                  <a:pt x="25321" y="5882"/>
                </a:lnTo>
                <a:lnTo>
                  <a:pt x="25446" y="5861"/>
                </a:lnTo>
                <a:lnTo>
                  <a:pt x="25571" y="5798"/>
                </a:lnTo>
                <a:lnTo>
                  <a:pt x="25822" y="5673"/>
                </a:lnTo>
                <a:lnTo>
                  <a:pt x="26051" y="5506"/>
                </a:lnTo>
                <a:lnTo>
                  <a:pt x="26260" y="5298"/>
                </a:lnTo>
                <a:lnTo>
                  <a:pt x="26364" y="5152"/>
                </a:lnTo>
                <a:lnTo>
                  <a:pt x="26447" y="5006"/>
                </a:lnTo>
                <a:lnTo>
                  <a:pt x="26593" y="4797"/>
                </a:lnTo>
                <a:lnTo>
                  <a:pt x="26718" y="4568"/>
                </a:lnTo>
                <a:lnTo>
                  <a:pt x="26844" y="4317"/>
                </a:lnTo>
                <a:lnTo>
                  <a:pt x="26927" y="4067"/>
                </a:lnTo>
                <a:lnTo>
                  <a:pt x="26990" y="3921"/>
                </a:lnTo>
                <a:lnTo>
                  <a:pt x="27010" y="3754"/>
                </a:lnTo>
                <a:lnTo>
                  <a:pt x="27031" y="3587"/>
                </a:lnTo>
                <a:lnTo>
                  <a:pt x="27031" y="3421"/>
                </a:lnTo>
                <a:lnTo>
                  <a:pt x="27031" y="3254"/>
                </a:lnTo>
                <a:lnTo>
                  <a:pt x="27010" y="3108"/>
                </a:lnTo>
                <a:lnTo>
                  <a:pt x="26969" y="2941"/>
                </a:lnTo>
                <a:lnTo>
                  <a:pt x="26906" y="2774"/>
                </a:lnTo>
                <a:lnTo>
                  <a:pt x="26781" y="2545"/>
                </a:lnTo>
                <a:lnTo>
                  <a:pt x="26614" y="2315"/>
                </a:lnTo>
                <a:lnTo>
                  <a:pt x="26447" y="2127"/>
                </a:lnTo>
                <a:lnTo>
                  <a:pt x="26239" y="1961"/>
                </a:lnTo>
                <a:lnTo>
                  <a:pt x="26009" y="1835"/>
                </a:lnTo>
                <a:lnTo>
                  <a:pt x="25780" y="1731"/>
                </a:lnTo>
                <a:lnTo>
                  <a:pt x="25530" y="1648"/>
                </a:lnTo>
                <a:lnTo>
                  <a:pt x="25258" y="1606"/>
                </a:lnTo>
                <a:lnTo>
                  <a:pt x="25112" y="1564"/>
                </a:lnTo>
                <a:lnTo>
                  <a:pt x="24946" y="1543"/>
                </a:lnTo>
                <a:lnTo>
                  <a:pt x="24633" y="1543"/>
                </a:lnTo>
                <a:lnTo>
                  <a:pt x="24466" y="1564"/>
                </a:lnTo>
                <a:lnTo>
                  <a:pt x="24299" y="1606"/>
                </a:lnTo>
                <a:lnTo>
                  <a:pt x="24153" y="1648"/>
                </a:lnTo>
                <a:lnTo>
                  <a:pt x="24007" y="1710"/>
                </a:lnTo>
                <a:lnTo>
                  <a:pt x="23861" y="1794"/>
                </a:lnTo>
                <a:lnTo>
                  <a:pt x="23736" y="1877"/>
                </a:lnTo>
                <a:lnTo>
                  <a:pt x="23590" y="1981"/>
                </a:lnTo>
                <a:lnTo>
                  <a:pt x="23486" y="2086"/>
                </a:lnTo>
                <a:lnTo>
                  <a:pt x="23256" y="2315"/>
                </a:lnTo>
                <a:lnTo>
                  <a:pt x="23089" y="2586"/>
                </a:lnTo>
                <a:lnTo>
                  <a:pt x="22943" y="2878"/>
                </a:lnTo>
                <a:lnTo>
                  <a:pt x="22839" y="3191"/>
                </a:lnTo>
                <a:lnTo>
                  <a:pt x="22776" y="3462"/>
                </a:lnTo>
                <a:lnTo>
                  <a:pt x="22735" y="3754"/>
                </a:lnTo>
                <a:lnTo>
                  <a:pt x="22735" y="4046"/>
                </a:lnTo>
                <a:lnTo>
                  <a:pt x="22776" y="4317"/>
                </a:lnTo>
                <a:lnTo>
                  <a:pt x="22818" y="4589"/>
                </a:lnTo>
                <a:lnTo>
                  <a:pt x="22881" y="4860"/>
                </a:lnTo>
                <a:lnTo>
                  <a:pt x="22985" y="5089"/>
                </a:lnTo>
                <a:lnTo>
                  <a:pt x="23110" y="5277"/>
                </a:lnTo>
                <a:lnTo>
                  <a:pt x="23256" y="5423"/>
                </a:lnTo>
                <a:lnTo>
                  <a:pt x="23423" y="5569"/>
                </a:lnTo>
                <a:lnTo>
                  <a:pt x="21629" y="8551"/>
                </a:lnTo>
                <a:lnTo>
                  <a:pt x="21504" y="8781"/>
                </a:lnTo>
                <a:lnTo>
                  <a:pt x="21129" y="8656"/>
                </a:lnTo>
                <a:lnTo>
                  <a:pt x="20753" y="8531"/>
                </a:lnTo>
                <a:lnTo>
                  <a:pt x="20357" y="8447"/>
                </a:lnTo>
                <a:lnTo>
                  <a:pt x="19961" y="8364"/>
                </a:lnTo>
                <a:lnTo>
                  <a:pt x="19564" y="8301"/>
                </a:lnTo>
                <a:lnTo>
                  <a:pt x="19168" y="8259"/>
                </a:lnTo>
                <a:lnTo>
                  <a:pt x="18751" y="8218"/>
                </a:lnTo>
                <a:lnTo>
                  <a:pt x="18334" y="8218"/>
                </a:lnTo>
                <a:lnTo>
                  <a:pt x="18146" y="5861"/>
                </a:lnTo>
                <a:lnTo>
                  <a:pt x="18021" y="4380"/>
                </a:lnTo>
                <a:lnTo>
                  <a:pt x="18251" y="4297"/>
                </a:lnTo>
                <a:lnTo>
                  <a:pt x="18480" y="4192"/>
                </a:lnTo>
                <a:lnTo>
                  <a:pt x="18689" y="4067"/>
                </a:lnTo>
                <a:lnTo>
                  <a:pt x="18876" y="3942"/>
                </a:lnTo>
                <a:lnTo>
                  <a:pt x="18981" y="3838"/>
                </a:lnTo>
                <a:lnTo>
                  <a:pt x="19085" y="3733"/>
                </a:lnTo>
                <a:lnTo>
                  <a:pt x="19231" y="3504"/>
                </a:lnTo>
                <a:lnTo>
                  <a:pt x="19356" y="3233"/>
                </a:lnTo>
                <a:lnTo>
                  <a:pt x="19439" y="2962"/>
                </a:lnTo>
                <a:lnTo>
                  <a:pt x="19460" y="2795"/>
                </a:lnTo>
                <a:lnTo>
                  <a:pt x="19481" y="2628"/>
                </a:lnTo>
                <a:lnTo>
                  <a:pt x="19502" y="2357"/>
                </a:lnTo>
                <a:lnTo>
                  <a:pt x="19523" y="2107"/>
                </a:lnTo>
                <a:lnTo>
                  <a:pt x="19502" y="1835"/>
                </a:lnTo>
                <a:lnTo>
                  <a:pt x="19481" y="1564"/>
                </a:lnTo>
                <a:lnTo>
                  <a:pt x="19460" y="1418"/>
                </a:lnTo>
                <a:lnTo>
                  <a:pt x="19398" y="1251"/>
                </a:lnTo>
                <a:lnTo>
                  <a:pt x="19356" y="1105"/>
                </a:lnTo>
                <a:lnTo>
                  <a:pt x="19272" y="939"/>
                </a:lnTo>
                <a:lnTo>
                  <a:pt x="19189" y="813"/>
                </a:lnTo>
                <a:lnTo>
                  <a:pt x="19085" y="667"/>
                </a:lnTo>
                <a:lnTo>
                  <a:pt x="18981" y="563"/>
                </a:lnTo>
                <a:lnTo>
                  <a:pt x="18855" y="438"/>
                </a:lnTo>
                <a:lnTo>
                  <a:pt x="18626" y="292"/>
                </a:lnTo>
                <a:lnTo>
                  <a:pt x="18397" y="167"/>
                </a:lnTo>
                <a:lnTo>
                  <a:pt x="18146" y="83"/>
                </a:lnTo>
                <a:lnTo>
                  <a:pt x="17896" y="21"/>
                </a:lnTo>
                <a:lnTo>
                  <a:pt x="1762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3FEB2-7911-CA01-BD42-0C7D6FD4E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PREPARATION-CONTINUED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3901789-F4CF-5A8B-995A-AC9232CCF5F9}"/>
              </a:ext>
            </a:extLst>
          </p:cNvPr>
          <p:cNvSpPr/>
          <p:nvPr/>
        </p:nvSpPr>
        <p:spPr>
          <a:xfrm>
            <a:off x="3916053" y="2402467"/>
            <a:ext cx="1299078" cy="3385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64E8FE-1CD0-B74D-8710-6B0A1974A415}"/>
              </a:ext>
            </a:extLst>
          </p:cNvPr>
          <p:cNvSpPr/>
          <p:nvPr/>
        </p:nvSpPr>
        <p:spPr>
          <a:xfrm>
            <a:off x="1347521" y="975650"/>
            <a:ext cx="2333624" cy="325755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0F05F4-7066-BC71-48A9-A218F22CCC6F}"/>
              </a:ext>
            </a:extLst>
          </p:cNvPr>
          <p:cNvSpPr/>
          <p:nvPr/>
        </p:nvSpPr>
        <p:spPr>
          <a:xfrm>
            <a:off x="5256123" y="975650"/>
            <a:ext cx="2333623" cy="333375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B5F5D9-856A-9FFC-7096-EB4ADF175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78" y="910300"/>
            <a:ext cx="3496108" cy="4222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F8711-77D4-678C-19A3-665BF952B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512" y="910300"/>
            <a:ext cx="3875159" cy="422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75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CFEE-86C9-F6E7-3804-5FBF76DD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3304D-BE67-BF8E-FDD4-220DD8BB9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900" y="975648"/>
            <a:ext cx="7704000" cy="2871137"/>
          </a:xfrm>
        </p:spPr>
        <p:txBody>
          <a:bodyPr/>
          <a:lstStyle/>
          <a:p>
            <a:pPr marL="127000" indent="0" algn="l">
              <a:buNone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Overview:</a:t>
            </a:r>
          </a:p>
          <a:p>
            <a:pPr algn="l"/>
            <a:endParaRPr lang="en-US" dirty="0">
              <a:latin typeface="Rubik" panose="020B0604020202020204" charset="-79"/>
              <a:cs typeface="Rubik" panose="020B0604020202020204" charset="-79"/>
            </a:endParaRPr>
          </a:p>
          <a:p>
            <a:pPr marL="412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Transforming raw data into an analyzable format.</a:t>
            </a:r>
          </a:p>
          <a:p>
            <a:pPr marL="127000" indent="0" algn="l">
              <a:buNone/>
            </a:pPr>
            <a:endParaRPr lang="en-US" dirty="0">
              <a:latin typeface="Rubik" panose="020B0604020202020204" charset="-79"/>
              <a:cs typeface="Rubik" panose="020B0604020202020204" charset="-79"/>
            </a:endParaRPr>
          </a:p>
          <a:p>
            <a:pPr marL="127000" indent="0" algn="l">
              <a:buNone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Process: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Rubik" panose="020B0604020202020204" charset="-79"/>
              <a:cs typeface="Rubik" panose="020B0604020202020204" charset="-79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Load data with Pandas.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Select features and target variables.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Split data for training/testing.</a:t>
            </a:r>
          </a:p>
        </p:txBody>
      </p:sp>
    </p:spTree>
    <p:extLst>
      <p:ext uri="{BB962C8B-B14F-4D97-AF65-F5344CB8AC3E}">
        <p14:creationId xmlns:p14="http://schemas.microsoft.com/office/powerpoint/2010/main" val="3171155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3D9B-B75C-E5B3-F9E2-94C2A3B8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MODELLING-CONTINUED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944BF-1F67-6275-4539-CD41DBB88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893" y="1055009"/>
            <a:ext cx="3516351" cy="3722731"/>
          </a:xfrm>
        </p:spPr>
        <p:txBody>
          <a:bodyPr/>
          <a:lstStyle/>
          <a:p>
            <a:pPr marL="127000" indent="0" algn="l">
              <a:lnSpc>
                <a:spcPct val="150000"/>
              </a:lnSpc>
              <a:buNone/>
            </a:pPr>
            <a:r>
              <a:rPr lang="en-US" dirty="0"/>
              <a:t>The heatmap shows the relationship between two continuous variables. </a:t>
            </a:r>
          </a:p>
          <a:p>
            <a:pPr marL="127000" indent="0" algn="l">
              <a:lnSpc>
                <a:spcPct val="150000"/>
              </a:lnSpc>
              <a:buNone/>
            </a:pPr>
            <a:endParaRPr lang="en-US" dirty="0"/>
          </a:p>
          <a:p>
            <a:pPr marL="127000" indent="0" algn="l">
              <a:lnSpc>
                <a:spcPct val="150000"/>
              </a:lnSpc>
              <a:buNone/>
            </a:pPr>
            <a:r>
              <a:rPr lang="en-US" dirty="0"/>
              <a:t>It helps to understand how changing one variable ( independent variable ) would affect changes in another variable ( dependent variable )</a:t>
            </a:r>
            <a:endParaRPr lang="en-I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2A281A0-9D22-6967-1BB8-378DE45EA6B5}"/>
              </a:ext>
            </a:extLst>
          </p:cNvPr>
          <p:cNvSpPr txBox="1">
            <a:spLocks/>
          </p:cNvSpPr>
          <p:nvPr/>
        </p:nvSpPr>
        <p:spPr>
          <a:xfrm>
            <a:off x="4898607" y="1055009"/>
            <a:ext cx="3918291" cy="372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sh SemiBold"/>
              <a:buAutoNum type="arabicPeriod"/>
              <a:defRPr sz="14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alpha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roman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arabi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alpha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roman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arabi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alpha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roman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127000" indent="0">
              <a:buNone/>
            </a:pPr>
            <a:endParaRPr lang="en-IN" dirty="0"/>
          </a:p>
        </p:txBody>
      </p:sp>
      <p:pic>
        <p:nvPicPr>
          <p:cNvPr id="8" name="Picture 7" descr="A diagram of a heattrap">
            <a:extLst>
              <a:ext uri="{FF2B5EF4-FFF2-40B4-BE49-F238E27FC236}">
                <a16:creationId xmlns:a16="http://schemas.microsoft.com/office/drawing/2014/main" id="{E2BEB248-21F2-D8EF-67CB-6CE01D546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731" y="1121287"/>
            <a:ext cx="4652010" cy="37703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0847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3D9B-B75C-E5B3-F9E2-94C2A3B8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MODELLING-CONTINUED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944BF-1F67-6275-4539-CD41DBB88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893" y="1055009"/>
            <a:ext cx="3516351" cy="3722731"/>
          </a:xfrm>
        </p:spPr>
        <p:txBody>
          <a:bodyPr/>
          <a:lstStyle/>
          <a:p>
            <a:pPr marL="127000" indent="0" algn="l">
              <a:lnSpc>
                <a:spcPct val="150000"/>
              </a:lnSpc>
              <a:buNone/>
            </a:pPr>
            <a:r>
              <a:rPr lang="en-US" dirty="0"/>
              <a:t>The scatter chart over here shows the comparison of our target variable </a:t>
            </a:r>
            <a:r>
              <a:rPr lang="en-US" dirty="0" err="1"/>
              <a:t>i.e</a:t>
            </a:r>
            <a:r>
              <a:rPr lang="en-US" dirty="0"/>
              <a:t> the daily total cases with all other variables in the data set for example, </a:t>
            </a:r>
            <a:r>
              <a:rPr lang="en-US" dirty="0" err="1"/>
              <a:t>TotalCases</a:t>
            </a:r>
            <a:r>
              <a:rPr lang="en-US" dirty="0"/>
              <a:t> , TotalRecovered,</a:t>
            </a:r>
            <a:r>
              <a:rPr lang="en-US" dirty="0" err="1"/>
              <a:t>TotalDeaths</a:t>
            </a:r>
            <a:r>
              <a:rPr lang="en-US" dirty="0"/>
              <a:t>..</a:t>
            </a:r>
            <a:r>
              <a:rPr lang="en-US" dirty="0" err="1"/>
              <a:t>etc</a:t>
            </a:r>
            <a:endParaRPr lang="en-I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2A281A0-9D22-6967-1BB8-378DE45EA6B5}"/>
              </a:ext>
            </a:extLst>
          </p:cNvPr>
          <p:cNvSpPr txBox="1">
            <a:spLocks/>
          </p:cNvSpPr>
          <p:nvPr/>
        </p:nvSpPr>
        <p:spPr>
          <a:xfrm>
            <a:off x="4898607" y="1055009"/>
            <a:ext cx="3918291" cy="372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sh SemiBold"/>
              <a:buAutoNum type="arabicPeriod"/>
              <a:defRPr sz="14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alpha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roman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arabi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alpha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roman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arabi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alpha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roman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127000" indent="0">
              <a:buNone/>
            </a:pPr>
            <a:endParaRPr lang="en-IN" dirty="0"/>
          </a:p>
        </p:txBody>
      </p:sp>
      <p:pic>
        <p:nvPicPr>
          <p:cNvPr id="9" name="Picture 8" descr="A group of blue dots">
            <a:extLst>
              <a:ext uri="{FF2B5EF4-FFF2-40B4-BE49-F238E27FC236}">
                <a16:creationId xmlns:a16="http://schemas.microsoft.com/office/drawing/2014/main" id="{31ACEE61-9BF5-F554-0096-8FA85DA11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647" y="1055009"/>
            <a:ext cx="5148251" cy="3681523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5520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3D9B-B75C-E5B3-F9E2-94C2A3B8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MODELLING-CONTINUED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944BF-1F67-6275-4539-CD41DBB88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893" y="1055009"/>
            <a:ext cx="3516351" cy="3722731"/>
          </a:xfrm>
        </p:spPr>
        <p:txBody>
          <a:bodyPr/>
          <a:lstStyle/>
          <a:p>
            <a:pPr marL="127000" indent="0" algn="l">
              <a:lnSpc>
                <a:spcPct val="150000"/>
              </a:lnSpc>
              <a:buNone/>
            </a:pPr>
            <a:r>
              <a:rPr lang="en-US" dirty="0"/>
              <a:t>The box plot chart over here shows the intensity of the daily totals for duration of the 2-year period.</a:t>
            </a:r>
          </a:p>
          <a:p>
            <a:pPr marL="127000" indent="0" algn="l">
              <a:lnSpc>
                <a:spcPct val="150000"/>
              </a:lnSpc>
              <a:buNone/>
            </a:pPr>
            <a:r>
              <a:rPr lang="en-US" dirty="0"/>
              <a:t>The peak In the middle shows that peak time of when the covid-19 in Canada got the highest number of Daily totals.</a:t>
            </a:r>
            <a:endParaRPr lang="en-I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2A281A0-9D22-6967-1BB8-378DE45EA6B5}"/>
              </a:ext>
            </a:extLst>
          </p:cNvPr>
          <p:cNvSpPr txBox="1">
            <a:spLocks/>
          </p:cNvSpPr>
          <p:nvPr/>
        </p:nvSpPr>
        <p:spPr>
          <a:xfrm>
            <a:off x="4898607" y="1055009"/>
            <a:ext cx="3918291" cy="372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sh SemiBold"/>
              <a:buAutoNum type="arabicPeriod"/>
              <a:defRPr sz="14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alpha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roman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arabi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alpha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roman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arabi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alpha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roman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127000" indent="0">
              <a:buNone/>
            </a:pPr>
            <a:endParaRPr lang="en-IN" dirty="0"/>
          </a:p>
        </p:txBody>
      </p:sp>
      <p:pic>
        <p:nvPicPr>
          <p:cNvPr id="5" name="Picture 4" descr="A graph of a box plot&#10;&#10;Description automatically generated">
            <a:extLst>
              <a:ext uri="{FF2B5EF4-FFF2-40B4-BE49-F238E27FC236}">
                <a16:creationId xmlns:a16="http://schemas.microsoft.com/office/drawing/2014/main" id="{47272413-7FEC-2906-DC94-D86D141F4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756" y="1042935"/>
            <a:ext cx="5099824" cy="381154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18536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8E30-701A-3C73-8439-43B1C7A1F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9863"/>
          </a:xfrm>
        </p:spPr>
        <p:txBody>
          <a:bodyPr/>
          <a:lstStyle/>
          <a:p>
            <a:r>
              <a:rPr lang="en-US" dirty="0"/>
              <a:t>Data Visualization</a:t>
            </a:r>
            <a:endParaRPr lang="en-IN" dirty="0"/>
          </a:p>
        </p:txBody>
      </p:sp>
      <p:pic>
        <p:nvPicPr>
          <p:cNvPr id="4" name="WhatsApp Video 2024-04-12 at 15.40.57_2dc115c5">
            <a:hlinkClick r:id="" action="ppaction://media"/>
            <a:extLst>
              <a:ext uri="{FF2B5EF4-FFF2-40B4-BE49-F238E27FC236}">
                <a16:creationId xmlns:a16="http://schemas.microsoft.com/office/drawing/2014/main" id="{BBF98776-D02F-29FF-8103-2A686CA997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210" y="579863"/>
            <a:ext cx="8980450" cy="452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01C3D-6E4A-3964-730D-83BF84FEC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846" y="1054579"/>
            <a:ext cx="7704000" cy="3967418"/>
          </a:xfrm>
        </p:spPr>
        <p:txBody>
          <a:bodyPr/>
          <a:lstStyle/>
          <a:p>
            <a:pPr marL="127000" indent="0" algn="l">
              <a:buNone/>
            </a:pPr>
            <a:r>
              <a:rPr lang="en-US" sz="1200" dirty="0">
                <a:latin typeface="Rubik" panose="020B0604020202020204" charset="-79"/>
                <a:cs typeface="Rubik" panose="020B0604020202020204" charset="-79"/>
              </a:rPr>
              <a:t>1. </a:t>
            </a:r>
            <a:r>
              <a:rPr lang="en-US" sz="1200" b="1" dirty="0">
                <a:latin typeface="Rubik" panose="020B0604020202020204" charset="-79"/>
                <a:cs typeface="Rubik" panose="020B0604020202020204" charset="-79"/>
              </a:rPr>
              <a:t>Ontario</a:t>
            </a:r>
            <a:r>
              <a:rPr lang="en-US" sz="1200" dirty="0">
                <a:latin typeface="Rubik" panose="020B0604020202020204" charset="-79"/>
                <a:cs typeface="Rubik" panose="020B0604020202020204" charset="-79"/>
              </a:rPr>
              <a:t>: As one of the most populous provinces in Canada, Ontario has faced significant challenges in managing the spread of COVID-19, particularly in densely populated urban areas like Toronto.</a:t>
            </a:r>
            <a:br>
              <a:rPr lang="en-US" sz="1200" dirty="0">
                <a:latin typeface="Rubik" panose="020B0604020202020204" charset="-79"/>
                <a:cs typeface="Rubik" panose="020B0604020202020204" charset="-79"/>
              </a:rPr>
            </a:br>
            <a:br>
              <a:rPr lang="en-US" sz="1200" dirty="0">
                <a:latin typeface="Rubik" panose="020B0604020202020204" charset="-79"/>
                <a:cs typeface="Rubik" panose="020B0604020202020204" charset="-79"/>
              </a:rPr>
            </a:br>
            <a:r>
              <a:rPr lang="en-US" sz="1200" dirty="0">
                <a:latin typeface="Rubik" panose="020B0604020202020204" charset="-79"/>
                <a:cs typeface="Rubik" panose="020B0604020202020204" charset="-79"/>
              </a:rPr>
              <a:t>2. </a:t>
            </a:r>
            <a:r>
              <a:rPr lang="en-US" sz="1200" b="1" dirty="0">
                <a:latin typeface="Rubik" panose="020B0604020202020204" charset="-79"/>
                <a:cs typeface="Rubik" panose="020B0604020202020204" charset="-79"/>
              </a:rPr>
              <a:t>Quebec</a:t>
            </a:r>
            <a:r>
              <a:rPr lang="en-US" sz="1200" dirty="0">
                <a:latin typeface="Rubik" panose="020B0604020202020204" charset="-79"/>
                <a:cs typeface="Rubik" panose="020B0604020202020204" charset="-79"/>
              </a:rPr>
              <a:t>: Another highly populated province, Quebec, experienced significant outbreaks, particularly in long-term care facilities and urban centers like Montreal.</a:t>
            </a:r>
            <a:br>
              <a:rPr lang="en-US" sz="1200" dirty="0">
                <a:latin typeface="Rubik" panose="020B0604020202020204" charset="-79"/>
                <a:cs typeface="Rubik" panose="020B0604020202020204" charset="-79"/>
              </a:rPr>
            </a:br>
            <a:br>
              <a:rPr lang="en-US" sz="1200" dirty="0">
                <a:latin typeface="Rubik" panose="020B0604020202020204" charset="-79"/>
                <a:cs typeface="Rubik" panose="020B0604020202020204" charset="-79"/>
              </a:rPr>
            </a:br>
            <a:r>
              <a:rPr lang="en-US" sz="1200" dirty="0">
                <a:latin typeface="Rubik" panose="020B0604020202020204" charset="-79"/>
                <a:cs typeface="Rubik" panose="020B0604020202020204" charset="-79"/>
              </a:rPr>
              <a:t>3. </a:t>
            </a:r>
            <a:r>
              <a:rPr lang="en-US" sz="1200" b="1" dirty="0">
                <a:latin typeface="Rubik" panose="020B0604020202020204" charset="-79"/>
                <a:cs typeface="Rubik" panose="020B0604020202020204" charset="-79"/>
              </a:rPr>
              <a:t>Alberta</a:t>
            </a:r>
            <a:r>
              <a:rPr lang="en-US" sz="1200" dirty="0">
                <a:latin typeface="Rubik" panose="020B0604020202020204" charset="-79"/>
                <a:cs typeface="Rubik" panose="020B0604020202020204" charset="-79"/>
              </a:rPr>
              <a:t>: Alberta faced challenges with outbreaks in various settings, including workplaces and congregate living facilities. The province also saw a significant impact on its healthcare system during certain periods of the pandemic.</a:t>
            </a:r>
            <a:br>
              <a:rPr lang="en-US" sz="1200" dirty="0">
                <a:latin typeface="Rubik" panose="020B0604020202020204" charset="-79"/>
                <a:cs typeface="Rubik" panose="020B0604020202020204" charset="-79"/>
              </a:rPr>
            </a:br>
            <a:br>
              <a:rPr lang="en-US" sz="1200" dirty="0">
                <a:latin typeface="Rubik" panose="020B0604020202020204" charset="-79"/>
                <a:cs typeface="Rubik" panose="020B0604020202020204" charset="-79"/>
              </a:rPr>
            </a:br>
            <a:r>
              <a:rPr lang="en-US" sz="1200" dirty="0">
                <a:latin typeface="Rubik" panose="020B0604020202020204" charset="-79"/>
                <a:cs typeface="Rubik" panose="020B0604020202020204" charset="-79"/>
              </a:rPr>
              <a:t>4. </a:t>
            </a:r>
            <a:r>
              <a:rPr lang="en-US" sz="1200" b="1" dirty="0">
                <a:latin typeface="Rubik" panose="020B0604020202020204" charset="-79"/>
                <a:cs typeface="Rubik" panose="020B0604020202020204" charset="-79"/>
              </a:rPr>
              <a:t>British Columbia</a:t>
            </a:r>
            <a:r>
              <a:rPr lang="en-US" sz="1200" dirty="0">
                <a:latin typeface="Rubik" panose="020B0604020202020204" charset="-79"/>
                <a:cs typeface="Rubik" panose="020B0604020202020204" charset="-79"/>
              </a:rPr>
              <a:t>: While British Columbia managed to control the spread of COVID-19 relatively well in the early stages of the pandemic, it experienced surges in cases at different points, particularly in densely populated areas like Vancouver.</a:t>
            </a:r>
            <a:br>
              <a:rPr lang="en-US" sz="1200" dirty="0">
                <a:latin typeface="Rubik" panose="020B0604020202020204" charset="-79"/>
                <a:cs typeface="Rubik" panose="020B0604020202020204" charset="-79"/>
              </a:rPr>
            </a:br>
            <a:br>
              <a:rPr lang="en-US" sz="1200" dirty="0">
                <a:latin typeface="Rubik" panose="020B0604020202020204" charset="-79"/>
                <a:cs typeface="Rubik" panose="020B0604020202020204" charset="-79"/>
              </a:rPr>
            </a:br>
            <a:r>
              <a:rPr lang="en-US" sz="1200" dirty="0">
                <a:latin typeface="Rubik" panose="020B0604020202020204" charset="-79"/>
                <a:cs typeface="Rubik" panose="020B0604020202020204" charset="-79"/>
              </a:rPr>
              <a:t>5. </a:t>
            </a:r>
            <a:r>
              <a:rPr lang="en-US" sz="1200" b="1" dirty="0">
                <a:latin typeface="Rubik" panose="020B0604020202020204" charset="-79"/>
                <a:cs typeface="Rubik" panose="020B0604020202020204" charset="-79"/>
              </a:rPr>
              <a:t>Manitoba</a:t>
            </a:r>
            <a:r>
              <a:rPr lang="en-US" sz="1200" dirty="0">
                <a:latin typeface="Rubik" panose="020B0604020202020204" charset="-79"/>
                <a:cs typeface="Rubik" panose="020B0604020202020204" charset="-79"/>
              </a:rPr>
              <a:t>: Manitoba faced challenges with outbreaks, particularly in certain communities and vulnerable populations. The province implemented various measures to contain the spread of the virus.</a:t>
            </a:r>
            <a:endParaRPr lang="en-IN" sz="1200" dirty="0">
              <a:latin typeface="Rubik" panose="020B0604020202020204" charset="-79"/>
              <a:cs typeface="Rubik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12013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360EE2-49BE-3900-905C-F51A8AF097B5}"/>
              </a:ext>
            </a:extLst>
          </p:cNvPr>
          <p:cNvSpPr txBox="1">
            <a:spLocks/>
          </p:cNvSpPr>
          <p:nvPr/>
        </p:nvSpPr>
        <p:spPr>
          <a:xfrm>
            <a:off x="551145" y="1758781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4400" dirty="0"/>
              <a:t>Conclusion</a:t>
            </a:r>
          </a:p>
          <a:p>
            <a:r>
              <a:rPr lang="en-US" sz="4400" dirty="0"/>
              <a:t>Any Questions?</a:t>
            </a:r>
            <a:br>
              <a:rPr lang="en-US" sz="4400" dirty="0"/>
            </a:b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29566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9CF904-C4E2-E56C-AD5C-4FD2FD3D1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350" y="1754459"/>
            <a:ext cx="6893410" cy="125637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5185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793EE1-B7C7-F865-02D2-5CB20197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OBJECTIVE OF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PROJECT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159EF-833B-949C-D88B-92781BD30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900" y="975648"/>
            <a:ext cx="7704000" cy="3802091"/>
          </a:xfrm>
        </p:spPr>
        <p:txBody>
          <a:bodyPr/>
          <a:lstStyle/>
          <a:p>
            <a:pPr marL="127000" indent="0" algn="l">
              <a:lnSpc>
                <a:spcPct val="150000"/>
              </a:lnSpc>
              <a:buNone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To analyze </a:t>
            </a:r>
            <a:r>
              <a:rPr lang="en-US" b="1" dirty="0">
                <a:latin typeface="Rubik" panose="020B0604020202020204" charset="-79"/>
                <a:cs typeface="Rubik" panose="020B0604020202020204" charset="-79"/>
              </a:rPr>
              <a:t>COVID-19's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 impact on Canada, focusing on mortality, recovery, and morbidity rates. Using Statistic Canada's data, this project will </a:t>
            </a:r>
            <a:r>
              <a:rPr lang="en-US" b="1" dirty="0">
                <a:latin typeface="Rubik" panose="020B0604020202020204" charset="-79"/>
                <a:cs typeface="Rubik" panose="020B0604020202020204" charset="-79"/>
              </a:rPr>
              <a:t>create compelling visualizations 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to aid evidence-based decision-making for policymakers and healthcare professionals on the cases recorded in each province </a:t>
            </a:r>
            <a:r>
              <a:rPr lang="en-US" b="1" dirty="0">
                <a:latin typeface="Rubik" panose="020B0604020202020204" charset="-79"/>
                <a:cs typeface="Rubik" panose="020B0604020202020204" charset="-79"/>
              </a:rPr>
              <a:t>during the period of 2020-2022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.</a:t>
            </a:r>
          </a:p>
          <a:p>
            <a:pPr marL="127000" indent="0" algn="l">
              <a:lnSpc>
                <a:spcPct val="150000"/>
              </a:lnSpc>
              <a:buNone/>
            </a:pPr>
            <a:endParaRPr lang="en-US" dirty="0">
              <a:latin typeface="Rubik" panose="020B0604020202020204" charset="-79"/>
              <a:cs typeface="Rubik" panose="020B0604020202020204" charset="-79"/>
            </a:endParaRPr>
          </a:p>
          <a:p>
            <a:pPr marL="412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Trends in mortality and recovery rates over time against </a:t>
            </a:r>
            <a:r>
              <a:rPr lang="en-US" b="1" dirty="0">
                <a:latin typeface="Rubik" panose="020B0604020202020204" charset="-79"/>
                <a:cs typeface="Rubik" panose="020B0604020202020204" charset="-79"/>
              </a:rPr>
              <a:t>the daily cases recorded.</a:t>
            </a:r>
          </a:p>
          <a:p>
            <a:pPr marL="127000" indent="0" algn="l">
              <a:lnSpc>
                <a:spcPct val="150000"/>
              </a:lnSpc>
              <a:buNone/>
            </a:pPr>
            <a:endParaRPr lang="en-US" dirty="0">
              <a:latin typeface="Rubik" panose="020B0604020202020204" charset="-79"/>
              <a:cs typeface="Rubik" panose="020B0604020202020204" charset="-79"/>
            </a:endParaRPr>
          </a:p>
          <a:p>
            <a:pPr marL="412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Rubik" panose="020B0604020202020204" charset="-79"/>
                <a:cs typeface="Rubik" panose="020B0604020202020204" charset="-79"/>
              </a:rPr>
              <a:t>Demographic distribution 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of COVID-19 daily cases in Canada. </a:t>
            </a:r>
          </a:p>
          <a:p>
            <a:pPr marL="412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Rubik" panose="020B0604020202020204" charset="-79"/>
              <a:cs typeface="Rubik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24648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DDA3-EA1D-5763-9A04-A4522C39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PROBLEM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STATEMENT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FE8DD-D65F-DF4E-9CD8-D7D30D0D6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900" y="975649"/>
            <a:ext cx="7704000" cy="3023922"/>
          </a:xfrm>
        </p:spPr>
        <p:txBody>
          <a:bodyPr/>
          <a:lstStyle/>
          <a:p>
            <a:pPr marL="127000" indent="0">
              <a:buNone/>
            </a:pPr>
            <a:endParaRPr lang="en-US" dirty="0">
              <a:latin typeface="Rubik" panose="020B0604020202020204" charset="-79"/>
              <a:cs typeface="Rubik" panose="020B0604020202020204" charset="-79"/>
            </a:endParaRPr>
          </a:p>
          <a:p>
            <a:pPr marL="127000" indent="0">
              <a:buNone/>
            </a:pPr>
            <a:endParaRPr lang="en-US" dirty="0">
              <a:latin typeface="Rubik" panose="020B0604020202020204" charset="-79"/>
              <a:cs typeface="Rubik" panose="020B0604020202020204" charset="-79"/>
            </a:endParaRPr>
          </a:p>
          <a:p>
            <a:pPr marL="127000" indent="0">
              <a:buNone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“ </a:t>
            </a:r>
            <a:r>
              <a:rPr lang="en-US" b="1" dirty="0">
                <a:latin typeface="Rubik" panose="020B0604020202020204" charset="-79"/>
                <a:cs typeface="Rubik" panose="020B0604020202020204" charset="-79"/>
              </a:rPr>
              <a:t>Deep data analysis on rise of COVID-19 cases provincially, for the case increase rates of covid in 2020 and 2022 on daily basis 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“ </a:t>
            </a:r>
          </a:p>
          <a:p>
            <a:pPr marL="127000" indent="0" algn="l">
              <a:buNone/>
            </a:pPr>
            <a:endParaRPr lang="en-US" dirty="0">
              <a:latin typeface="Rubik" panose="020B0604020202020204" charset="-79"/>
              <a:cs typeface="Rubik" panose="020B0604020202020204" charset="-79"/>
            </a:endParaRPr>
          </a:p>
          <a:p>
            <a:pPr marL="127000" indent="0" algn="l">
              <a:buNone/>
            </a:pPr>
            <a:endParaRPr lang="en-US" dirty="0">
              <a:latin typeface="Rubik" panose="020B0604020202020204" charset="-79"/>
              <a:cs typeface="Rubik" panose="020B0604020202020204" charset="-79"/>
            </a:endParaRPr>
          </a:p>
          <a:p>
            <a:pPr marL="127000" indent="0" algn="l">
              <a:buNone/>
            </a:pPr>
            <a:endParaRPr lang="en-US" dirty="0">
              <a:latin typeface="Rubik" panose="020B0604020202020204" charset="-79"/>
              <a:cs typeface="Rubik" panose="020B0604020202020204" charset="-79"/>
            </a:endParaRPr>
          </a:p>
          <a:p>
            <a:pPr marL="127000" indent="0" algn="just">
              <a:buNone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The overall goal is to empower policymakers and healthcare professionals with actionable insights for effective decision-making regarding the spread of Covid-19 for the peak time of the event which was 2020-2021.</a:t>
            </a:r>
          </a:p>
          <a:p>
            <a:pPr marL="127000" indent="0" algn="l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2842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26212-7DA6-FC7F-7218-FF71561C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DATA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SOURCES </a:t>
            </a:r>
            <a:endParaRPr lang="en-IN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A2B78-4D17-2D28-2F1E-912B80046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900" y="975649"/>
            <a:ext cx="7462596" cy="2744582"/>
          </a:xfrm>
        </p:spPr>
        <p:txBody>
          <a:bodyPr/>
          <a:lstStyle/>
          <a:p>
            <a:pPr marL="127000" indent="0" algn="l">
              <a:buNone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Our analysis draws from a variety of reputable sources to ensure comprehensive coverage and reliability:</a:t>
            </a:r>
          </a:p>
          <a:p>
            <a:pPr marL="127000" indent="0" algn="l">
              <a:buNone/>
            </a:pPr>
            <a:endParaRPr lang="en-US" dirty="0">
              <a:latin typeface="Rubik" panose="020B0604020202020204" charset="-79"/>
              <a:cs typeface="Rubik" panose="020B0604020202020204" charset="-79"/>
            </a:endParaRPr>
          </a:p>
          <a:p>
            <a:pPr marL="412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Rubik" panose="020B0604020202020204" charset="-79"/>
                <a:cs typeface="Rubik" panose="020B0604020202020204" charset="-79"/>
              </a:rPr>
              <a:t>Statistic Canada: 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Provides comprehensive COVID-19 data, including mortality, recovery, and morbidity rates, offering detailed insights into Canada's pandemic situation.</a:t>
            </a:r>
          </a:p>
          <a:p>
            <a:pPr marL="412750" indent="-285750" algn="l">
              <a:buFont typeface="Arial" panose="020B0604020202020204" pitchFamily="34" charset="0"/>
              <a:buChar char="•"/>
            </a:pPr>
            <a:endParaRPr lang="en-US" dirty="0">
              <a:latin typeface="Rubik" panose="020B0604020202020204" charset="-79"/>
              <a:cs typeface="Rubik" panose="020B0604020202020204" charset="-79"/>
            </a:endParaRPr>
          </a:p>
          <a:p>
            <a:pPr marL="127000" indent="0" algn="l">
              <a:buNone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This succinctly introduces the collective data sources and highlights their importance in ensuring the reliability and comprehensiveness of the analysis.</a:t>
            </a:r>
          </a:p>
          <a:p>
            <a:pPr marL="127000" indent="0" algn="l">
              <a:buNone/>
            </a:pPr>
            <a:endParaRPr lang="en-US" dirty="0">
              <a:latin typeface="Rubik" panose="020B0604020202020204" charset="-79"/>
              <a:cs typeface="Rubik" panose="020B0604020202020204" charset="-79"/>
            </a:endParaRPr>
          </a:p>
          <a:p>
            <a:pPr marL="127000" indent="0">
              <a:buNone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ubik" panose="020B0604020202020204" charset="-79"/>
                <a:cs typeface="Rubik" panose="020B0604020202020204" charset="-79"/>
              </a:rPr>
              <a:t>Source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: Statistics of Canada-</a:t>
            </a:r>
            <a:r>
              <a:rPr lang="en-US" dirty="0">
                <a:latin typeface="Rubik" panose="020B0604020202020204" charset="-79"/>
                <a:cs typeface="Rubik" panose="020B0604020202020204" charset="-79"/>
                <a:hlinkClick r:id="rId2"/>
              </a:rPr>
              <a:t>Canadian Economic Dashboard and COVID-19 (statcan.gc.ca)</a:t>
            </a:r>
            <a:endParaRPr lang="en-IN" dirty="0">
              <a:latin typeface="Rubik" panose="020B0604020202020204" charset="-79"/>
              <a:cs typeface="Rubik" panose="020B0604020202020204" charset="-79"/>
            </a:endParaRPr>
          </a:p>
          <a:p>
            <a:pPr marL="127000" indent="0" algn="l">
              <a:buNone/>
            </a:pPr>
            <a:endParaRPr lang="en-IN" dirty="0"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5" name="Picture 4" descr="A close-up of a number of statistics&#10;&#10;Description automatically generated">
            <a:extLst>
              <a:ext uri="{FF2B5EF4-FFF2-40B4-BE49-F238E27FC236}">
                <a16:creationId xmlns:a16="http://schemas.microsoft.com/office/drawing/2014/main" id="{A09BC1F3-2383-800C-7C6E-8A1AB1460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59" b="35304"/>
          <a:stretch/>
        </p:blipFill>
        <p:spPr>
          <a:xfrm>
            <a:off x="3129833" y="4039426"/>
            <a:ext cx="3089340" cy="54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56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E4C7-1CD6-7197-50F7-0D19884D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Library And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C6EC6-6F25-2EA1-D450-617ECD5E2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Wingdings" panose="05000000000000000000" pitchFamily="2" charset="2"/>
              <a:buChar char="q"/>
            </a:pPr>
            <a:r>
              <a:rPr lang="en-US" dirty="0"/>
              <a:t>NumPy (np):</a:t>
            </a:r>
          </a:p>
          <a:p>
            <a:pPr marL="127000" indent="0" algn="l">
              <a:buNone/>
            </a:pPr>
            <a:r>
              <a:rPr lang="en-US" dirty="0"/>
              <a:t>fundamental for scientific computation and data manipulation.</a:t>
            </a:r>
          </a:p>
          <a:p>
            <a:pPr marL="412750" indent="-285750" algn="l">
              <a:buFont typeface="Wingdings" panose="05000000000000000000" pitchFamily="2" charset="2"/>
              <a:buChar char="q"/>
            </a:pPr>
            <a:endParaRPr lang="en-US" dirty="0"/>
          </a:p>
          <a:p>
            <a:pPr algn="l">
              <a:buFont typeface="Wingdings" panose="05000000000000000000" pitchFamily="2" charset="2"/>
              <a:buChar char="q"/>
            </a:pPr>
            <a:r>
              <a:rPr lang="en-US" dirty="0"/>
              <a:t>Pandas (pd):</a:t>
            </a:r>
          </a:p>
          <a:p>
            <a:pPr marL="127000" indent="0" algn="l">
              <a:buNone/>
            </a:pPr>
            <a:r>
              <a:rPr lang="en-US" dirty="0"/>
              <a:t>essential for working with structured data in Python.</a:t>
            </a:r>
          </a:p>
          <a:p>
            <a:pPr marL="412750" indent="-28575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12750" indent="-285750" algn="l">
              <a:buFont typeface="Wingdings" panose="05000000000000000000" pitchFamily="2" charset="2"/>
              <a:buChar char="q"/>
            </a:pPr>
            <a:r>
              <a:rPr lang="en-US" dirty="0"/>
              <a:t>Matplotlib (</a:t>
            </a:r>
            <a:r>
              <a:rPr lang="en-US" dirty="0" err="1"/>
              <a:t>plt</a:t>
            </a:r>
            <a:r>
              <a:rPr lang="en-US" dirty="0"/>
              <a:t>):</a:t>
            </a:r>
          </a:p>
          <a:p>
            <a:pPr marL="127000" indent="0" algn="l">
              <a:buNone/>
            </a:pPr>
            <a:r>
              <a:rPr lang="en-US" dirty="0"/>
              <a:t>interactive, and animated visualizations in Python.</a:t>
            </a:r>
          </a:p>
          <a:p>
            <a:pPr marL="127000" indent="0" algn="l">
              <a:buNone/>
            </a:pPr>
            <a:endParaRPr lang="en-US" dirty="0"/>
          </a:p>
          <a:p>
            <a:pPr algn="l">
              <a:buFont typeface="Wingdings" panose="05000000000000000000" pitchFamily="2" charset="2"/>
              <a:buChar char="q"/>
            </a:pPr>
            <a:r>
              <a:rPr lang="en-US" dirty="0"/>
              <a:t>Seaborn (SNS):</a:t>
            </a:r>
          </a:p>
          <a:p>
            <a:pPr marL="127000" indent="0" algn="l">
              <a:buNone/>
            </a:pPr>
            <a:r>
              <a:rPr lang="en-US" dirty="0"/>
              <a:t>leveraging Matplotlib's functionality for visualizing relationships in datasets.</a:t>
            </a:r>
          </a:p>
          <a:p>
            <a:pPr marL="412750" indent="-28575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12750" indent="-285750" algn="l"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Plotly</a:t>
            </a:r>
            <a:r>
              <a:rPr lang="en-US" dirty="0"/>
              <a:t> Express (</a:t>
            </a:r>
            <a:r>
              <a:rPr lang="en-US" dirty="0" err="1"/>
              <a:t>px</a:t>
            </a:r>
            <a:r>
              <a:rPr lang="en-US" dirty="0"/>
              <a:t>):</a:t>
            </a:r>
          </a:p>
          <a:p>
            <a:pPr marL="127000" indent="0" algn="l">
              <a:buNone/>
            </a:pPr>
            <a:r>
              <a:rPr lang="en-US" dirty="0"/>
              <a:t>ideal for creating interactive data dashboards and online presentations.</a:t>
            </a:r>
          </a:p>
          <a:p>
            <a:pPr marL="127000" indent="0" algn="l">
              <a:buNone/>
            </a:pPr>
            <a:endParaRPr lang="en-US" dirty="0"/>
          </a:p>
          <a:p>
            <a:pPr marL="412750" indent="-285750" algn="l">
              <a:buFont typeface="Wingdings" panose="05000000000000000000" pitchFamily="2" charset="2"/>
              <a:buChar char="q"/>
            </a:pPr>
            <a:r>
              <a:rPr lang="en-US" dirty="0"/>
              <a:t>Power BI:</a:t>
            </a:r>
          </a:p>
          <a:p>
            <a:pPr marL="127000" indent="0" algn="l">
              <a:buNone/>
            </a:pPr>
            <a:r>
              <a:rPr lang="en-US" dirty="0"/>
              <a:t> enabling interactive data visualization and insightful reporting for informed decision-making.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8443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7234B-CB7A-45CA-3862-9F3E6D6D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D44DD-3260-9B3D-3767-11B1B89CB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900" y="975648"/>
            <a:ext cx="7704000" cy="3655825"/>
          </a:xfrm>
        </p:spPr>
        <p:txBody>
          <a:bodyPr/>
          <a:lstStyle/>
          <a:p>
            <a:pPr marL="127000" indent="0" algn="l">
              <a:lnSpc>
                <a:spcPct val="150000"/>
              </a:lnSpc>
              <a:buNone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After Collecting the data from valid resources below are the data preparation steps, we considered taking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latin typeface="Rubik" panose="020B0604020202020204" charset="-79"/>
                <a:cs typeface="Rubik" panose="020B0604020202020204" charset="-79"/>
              </a:rPr>
              <a:t>Data Inspection 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: Structuring the data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latin typeface="Rubik" panose="020B0604020202020204" charset="-79"/>
                <a:cs typeface="Rubik" panose="020B0604020202020204" charset="-79"/>
              </a:rPr>
              <a:t>Handling Missing Values 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: Taking out the inconsistent missing values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latin typeface="Rubik" panose="020B0604020202020204" charset="-79"/>
                <a:cs typeface="Rubik" panose="020B0604020202020204" charset="-79"/>
              </a:rPr>
              <a:t>Dealing with Duplicates 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: removing redundant data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latin typeface="Rubik" panose="020B0604020202020204" charset="-79"/>
                <a:cs typeface="Rubik" panose="020B0604020202020204" charset="-79"/>
              </a:rPr>
              <a:t>Data Transformation 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: Converting data into suitable format for analysis 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latin typeface="Rubik" panose="020B0604020202020204" charset="-79"/>
                <a:cs typeface="Rubik" panose="020B0604020202020204" charset="-79"/>
              </a:rPr>
              <a:t>Feature Selection 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: Selecting relevant topics to focus upon to reduce computational complexity</a:t>
            </a:r>
            <a:endParaRPr lang="en-IN" dirty="0">
              <a:latin typeface="Rubik" panose="020B0604020202020204" charset="-79"/>
              <a:cs typeface="Rubik" panose="020B0604020202020204" charset="-79"/>
            </a:endParaRPr>
          </a:p>
          <a:p>
            <a:pPr marL="1270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5639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96243-2C80-4C76-7F17-BCB6E880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PREPARATION-CONTINUED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C6DBD-59DE-6DD6-151E-1355B8575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900" y="975649"/>
            <a:ext cx="7704000" cy="2638110"/>
          </a:xfrm>
        </p:spPr>
        <p:txBody>
          <a:bodyPr/>
          <a:lstStyle/>
          <a:p>
            <a:pPr marL="127000" indent="0" algn="l">
              <a:lnSpc>
                <a:spcPct val="150000"/>
              </a:lnSpc>
              <a:buNone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We further aim to follow the below steps to refine the data:</a:t>
            </a:r>
          </a:p>
          <a:p>
            <a:pPr marL="127000" indent="0" algn="l">
              <a:lnSpc>
                <a:spcPct val="150000"/>
              </a:lnSpc>
              <a:buNone/>
            </a:pPr>
            <a:endParaRPr lang="en-US" dirty="0">
              <a:latin typeface="Rubik" panose="020B0604020202020204" charset="-79"/>
              <a:cs typeface="Rubik" panose="020B0604020202020204" charset="-79"/>
            </a:endParaRPr>
          </a:p>
          <a:p>
            <a:pPr marL="127000" indent="0" algn="l">
              <a:lnSpc>
                <a:spcPct val="150000"/>
              </a:lnSpc>
              <a:buNone/>
            </a:pPr>
            <a:r>
              <a:rPr lang="en-IN" dirty="0">
                <a:latin typeface="Rubik" panose="020B0604020202020204" charset="-79"/>
                <a:cs typeface="Rubik" panose="020B0604020202020204" charset="-79"/>
              </a:rPr>
              <a:t>6. </a:t>
            </a:r>
            <a:r>
              <a:rPr lang="en-IN" b="1" dirty="0">
                <a:latin typeface="Rubik" panose="020B0604020202020204" charset="-79"/>
                <a:cs typeface="Rubik" panose="020B0604020202020204" charset="-79"/>
              </a:rPr>
              <a:t>Data Integration</a:t>
            </a:r>
            <a:r>
              <a:rPr lang="en-IN" dirty="0">
                <a:latin typeface="Rubik" panose="020B0604020202020204" charset="-79"/>
                <a:cs typeface="Rubik" panose="020B0604020202020204" charset="-79"/>
              </a:rPr>
              <a:t>: Integrate data from multiple sources to ensure consistency across datasets.</a:t>
            </a:r>
          </a:p>
          <a:p>
            <a:pPr marL="127000" indent="0" algn="l">
              <a:lnSpc>
                <a:spcPct val="150000"/>
              </a:lnSpc>
              <a:buNone/>
            </a:pPr>
            <a:r>
              <a:rPr lang="en-IN" dirty="0">
                <a:latin typeface="Rubik" panose="020B0604020202020204" charset="-79"/>
                <a:cs typeface="Rubik" panose="020B0604020202020204" charset="-79"/>
              </a:rPr>
              <a:t>7. </a:t>
            </a:r>
            <a:r>
              <a:rPr lang="en-IN" b="1" dirty="0">
                <a:latin typeface="Rubik" panose="020B0604020202020204" charset="-79"/>
                <a:cs typeface="Rubik" panose="020B0604020202020204" charset="-79"/>
              </a:rPr>
              <a:t>Data Splitting</a:t>
            </a:r>
            <a:r>
              <a:rPr lang="en-IN" dirty="0">
                <a:latin typeface="Rubik" panose="020B0604020202020204" charset="-79"/>
                <a:cs typeface="Rubik" panose="020B0604020202020204" charset="-79"/>
              </a:rPr>
              <a:t>:  Splitting the dataset into training, Validation, and testing for model training.</a:t>
            </a:r>
          </a:p>
          <a:p>
            <a:pPr marL="127000" indent="0" algn="l">
              <a:lnSpc>
                <a:spcPct val="150000"/>
              </a:lnSpc>
              <a:buNone/>
            </a:pPr>
            <a:r>
              <a:rPr lang="en-IN" dirty="0">
                <a:latin typeface="Rubik" panose="020B0604020202020204" charset="-79"/>
                <a:cs typeface="Rubik" panose="020B0604020202020204" charset="-79"/>
              </a:rPr>
              <a:t>8. </a:t>
            </a:r>
            <a:r>
              <a:rPr lang="en-IN" b="1" dirty="0">
                <a:latin typeface="Rubik" panose="020B0604020202020204" charset="-79"/>
                <a:cs typeface="Rubik" panose="020B0604020202020204" charset="-79"/>
              </a:rPr>
              <a:t>Documentation</a:t>
            </a:r>
            <a:r>
              <a:rPr lang="en-IN" dirty="0">
                <a:latin typeface="Rubik" panose="020B0604020202020204" charset="-79"/>
                <a:cs typeface="Rubik" panose="020B0604020202020204" charset="-79"/>
              </a:rPr>
              <a:t>: </a:t>
            </a: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 Document all data preparation and cleaning steps performed on the dataset for transparency and reproducibility.</a:t>
            </a:r>
            <a:endParaRPr lang="en-IN" dirty="0">
              <a:latin typeface="Rubik" panose="020B0604020202020204" charset="-79"/>
              <a:cs typeface="Rubik" panose="020B0604020202020204" charset="-79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8738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4B9D-14D0-E26A-27D7-65476CF44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PREPARATION-CONTINUED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C4F0C-F4A4-7312-AE38-44ADD72CF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87265" y="1556355"/>
            <a:ext cx="7704000" cy="365700"/>
          </a:xfrm>
        </p:spPr>
        <p:txBody>
          <a:bodyPr/>
          <a:lstStyle/>
          <a:p>
            <a:pPr marL="127000" indent="0">
              <a:buNone/>
            </a:pPr>
            <a:r>
              <a:rPr lang="en-CA" dirty="0"/>
              <a:t>Before doing any cleaning of the data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3CFA047-0A09-6977-1E53-5A87A42ABF7A}"/>
              </a:ext>
            </a:extLst>
          </p:cNvPr>
          <p:cNvSpPr txBox="1">
            <a:spLocks/>
          </p:cNvSpPr>
          <p:nvPr/>
        </p:nvSpPr>
        <p:spPr>
          <a:xfrm>
            <a:off x="-1359074" y="3239495"/>
            <a:ext cx="770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sh SemiBold"/>
              <a:buAutoNum type="arabicPeriod"/>
              <a:defRPr sz="14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alpha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roman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arabi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alpha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roman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arabi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alpha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AutoNum type="romanLcPeriod"/>
              <a:defRPr sz="1600" b="0" i="0" u="none" strike="noStrike" cap="none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127000" indent="0">
              <a:buNone/>
            </a:pPr>
            <a:r>
              <a:rPr lang="en-CA" dirty="0"/>
              <a:t>After the data-cleaning process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74EFC0-05F7-E3E6-AA8C-4C6163510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740" y="2926268"/>
            <a:ext cx="3525574" cy="1159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03C3D2-AF36-BF96-B148-C9DE72168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740" y="1218227"/>
            <a:ext cx="2394475" cy="12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80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4E98-DFE4-B690-F608-F2BEFFD08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PREPARATION-CONTINUED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220E679-7F40-51AE-F5F1-204DC2410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70" y="975647"/>
            <a:ext cx="2114587" cy="3749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95E369-B8B9-8359-EA77-4EC584141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754" y="975647"/>
            <a:ext cx="2062160" cy="370390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951627F-D395-C749-D211-3315AEFA7C47}"/>
              </a:ext>
            </a:extLst>
          </p:cNvPr>
          <p:cNvSpPr/>
          <p:nvPr/>
        </p:nvSpPr>
        <p:spPr>
          <a:xfrm>
            <a:off x="3701743" y="2402467"/>
            <a:ext cx="1299078" cy="3385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93E4C-44BE-9DF7-BF65-01C25FC651C9}"/>
              </a:ext>
            </a:extLst>
          </p:cNvPr>
          <p:cNvSpPr/>
          <p:nvPr/>
        </p:nvSpPr>
        <p:spPr>
          <a:xfrm>
            <a:off x="1397970" y="975647"/>
            <a:ext cx="2139840" cy="3749627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23BD9-F09C-957B-CD98-D6729FDD9BA5}"/>
              </a:ext>
            </a:extLst>
          </p:cNvPr>
          <p:cNvSpPr/>
          <p:nvPr/>
        </p:nvSpPr>
        <p:spPr>
          <a:xfrm>
            <a:off x="5164754" y="952786"/>
            <a:ext cx="2062160" cy="3749627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33814"/>
      </p:ext>
    </p:extLst>
  </p:cSld>
  <p:clrMapOvr>
    <a:masterClrMapping/>
  </p:clrMapOvr>
</p:sld>
</file>

<file path=ppt/theme/theme1.xml><?xml version="1.0" encoding="utf-8"?>
<a:theme xmlns:a="http://schemas.openxmlformats.org/drawingml/2006/main" name="National Influenza Vaccination Week by Slidesgo">
  <a:themeElements>
    <a:clrScheme name="Simple Light">
      <a:dk1>
        <a:srgbClr val="6460D2"/>
      </a:dk1>
      <a:lt1>
        <a:srgbClr val="3A3870"/>
      </a:lt1>
      <a:dk2>
        <a:srgbClr val="EFEFF8"/>
      </a:dk2>
      <a:lt2>
        <a:srgbClr val="E4E4FF"/>
      </a:lt2>
      <a:accent1>
        <a:srgbClr val="7FECF7"/>
      </a:accent1>
      <a:accent2>
        <a:srgbClr val="FF579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A387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843</Words>
  <Application>Microsoft Office PowerPoint</Application>
  <PresentationFormat>On-screen Show (16:9)</PresentationFormat>
  <Paragraphs>89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Loved by the King</vt:lpstr>
      <vt:lpstr>Hind</vt:lpstr>
      <vt:lpstr>Roboto Condensed Light</vt:lpstr>
      <vt:lpstr>Arial</vt:lpstr>
      <vt:lpstr>Rubik</vt:lpstr>
      <vt:lpstr>Mulish SemiBold</vt:lpstr>
      <vt:lpstr>Wingdings</vt:lpstr>
      <vt:lpstr>National Influenza Vaccination Week by Slidesgo</vt:lpstr>
      <vt:lpstr>COVID-19 in Canadian Provinces: Rise of COVID-19 cases provincially, for the case increase rates in Canada during 2020-22 </vt:lpstr>
      <vt:lpstr>OBJECTIVE OF THE PROJECT</vt:lpstr>
      <vt:lpstr>PROBLEM STATEMENT</vt:lpstr>
      <vt:lpstr>DATA SOURCES </vt:lpstr>
      <vt:lpstr>Library And Tools</vt:lpstr>
      <vt:lpstr>DATA PREPARATION</vt:lpstr>
      <vt:lpstr>DATA PREPARATION-CONTINUED</vt:lpstr>
      <vt:lpstr>DATA PREPARATION-CONTINUED</vt:lpstr>
      <vt:lpstr>DATA PREPARATION-CONTINUED</vt:lpstr>
      <vt:lpstr>DATA PREPARATION-CONTINUED</vt:lpstr>
      <vt:lpstr>DATA MODELLING</vt:lpstr>
      <vt:lpstr>DATA MODELLING-CONTINUED</vt:lpstr>
      <vt:lpstr>DATA MODELLING-CONTINUED</vt:lpstr>
      <vt:lpstr>DATA MODELLING-CONTINUED</vt:lpstr>
      <vt:lpstr>Data Visualization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Insights: Visualizing the Pandemic's Impact</dc:title>
  <dc:creator>ALIS FINDOLIYA</dc:creator>
  <cp:lastModifiedBy>Alis Findoliya</cp:lastModifiedBy>
  <cp:revision>24</cp:revision>
  <dcterms:modified xsi:type="dcterms:W3CDTF">2024-04-14T01:54:20Z</dcterms:modified>
</cp:coreProperties>
</file>